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Poppins"/>
      <p:regular r:id="rId36"/>
      <p:bold r:id="rId37"/>
      <p:italic r:id="rId38"/>
      <p:boldItalic r:id="rId39"/>
    </p:embeddedFont>
    <p:embeddedFont>
      <p:font typeface="Montserrat"/>
      <p:regular r:id="rId40"/>
      <p:bold r:id="rId41"/>
      <p:italic r:id="rId42"/>
      <p:boldItalic r:id="rId43"/>
    </p:embeddedFont>
    <p:embeddedFont>
      <p:font typeface="Montserrat Medium"/>
      <p:regular r:id="rId44"/>
      <p:bold r:id="rId45"/>
      <p:italic r:id="rId46"/>
      <p:boldItalic r:id="rId47"/>
    </p:embeddedFont>
    <p:embeddedFont>
      <p:font typeface="Poppins Medium"/>
      <p:regular r:id="rId48"/>
      <p:bold r:id="rId49"/>
      <p:italic r:id="rId50"/>
      <p:boldItalic r:id="rId51"/>
    </p:embeddedFont>
    <p:embeddedFont>
      <p:font typeface="Poppins SemiBold"/>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2">
          <p15:clr>
            <a:srgbClr val="00FFFF"/>
          </p15:clr>
        </p15:guide>
        <p15:guide id="2" pos="253">
          <p15:clr>
            <a:srgbClr val="00FFFF"/>
          </p15:clr>
        </p15:guide>
        <p15:guide id="3" pos="5516">
          <p15:clr>
            <a:srgbClr val="00FFFF"/>
          </p15:clr>
        </p15:guide>
        <p15:guide id="4" orient="horz" pos="648">
          <p15:clr>
            <a:srgbClr val="00FFFF"/>
          </p15:clr>
        </p15:guide>
        <p15:guide id="5" orient="horz" pos="2808">
          <p15:clr>
            <a:srgbClr val="00FFFF"/>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2" orient="horz"/>
        <p:guide pos="253"/>
        <p:guide pos="5516"/>
        <p:guide pos="648" orient="horz"/>
        <p:guide pos="280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42" Type="http://schemas.openxmlformats.org/officeDocument/2006/relationships/font" Target="fonts/Montserrat-italic.fntdata"/><Relationship Id="rId41" Type="http://schemas.openxmlformats.org/officeDocument/2006/relationships/font" Target="fonts/Montserrat-bold.fntdata"/><Relationship Id="rId44" Type="http://schemas.openxmlformats.org/officeDocument/2006/relationships/font" Target="fonts/MontserratMedium-regular.fntdata"/><Relationship Id="rId43" Type="http://schemas.openxmlformats.org/officeDocument/2006/relationships/font" Target="fonts/Montserrat-boldItalic.fntdata"/><Relationship Id="rId46" Type="http://schemas.openxmlformats.org/officeDocument/2006/relationships/font" Target="fonts/MontserratMedium-italic.fntdata"/><Relationship Id="rId45" Type="http://schemas.openxmlformats.org/officeDocument/2006/relationships/font" Target="fonts/Montserrat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oppinsMedium-regular.fntdata"/><Relationship Id="rId47" Type="http://schemas.openxmlformats.org/officeDocument/2006/relationships/font" Target="fonts/MontserratMedium-boldItalic.fntdata"/><Relationship Id="rId49" Type="http://schemas.openxmlformats.org/officeDocument/2006/relationships/font" Target="fonts/PoppinsMedium-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Poppins-bold.fntdata"/><Relationship Id="rId36" Type="http://schemas.openxmlformats.org/officeDocument/2006/relationships/font" Target="fonts/Poppins-regular.fntdata"/><Relationship Id="rId39" Type="http://schemas.openxmlformats.org/officeDocument/2006/relationships/font" Target="fonts/Poppins-boldItalic.fntdata"/><Relationship Id="rId38" Type="http://schemas.openxmlformats.org/officeDocument/2006/relationships/font" Target="fonts/Poppins-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oppinsMedium-boldItalic.fntdata"/><Relationship Id="rId50" Type="http://schemas.openxmlformats.org/officeDocument/2006/relationships/font" Target="fonts/PoppinsMedium-italic.fntdata"/><Relationship Id="rId53" Type="http://schemas.openxmlformats.org/officeDocument/2006/relationships/font" Target="fonts/PoppinsSemiBold-bold.fntdata"/><Relationship Id="rId52" Type="http://schemas.openxmlformats.org/officeDocument/2006/relationships/font" Target="fonts/PoppinsSemiBold-regular.fntdata"/><Relationship Id="rId11" Type="http://schemas.openxmlformats.org/officeDocument/2006/relationships/slide" Target="slides/slide6.xml"/><Relationship Id="rId55" Type="http://schemas.openxmlformats.org/officeDocument/2006/relationships/font" Target="fonts/PoppinsSemiBold-boldItalic.fntdata"/><Relationship Id="rId10" Type="http://schemas.openxmlformats.org/officeDocument/2006/relationships/slide" Target="slides/slide5.xml"/><Relationship Id="rId54" Type="http://schemas.openxmlformats.org/officeDocument/2006/relationships/font" Target="fonts/PoppinsSemi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85aa32a11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85aa32a11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bbf80e4fbf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bbf80e4fbf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latin typeface="Poppins"/>
                <a:ea typeface="Poppins"/>
                <a:cs typeface="Poppins"/>
                <a:sym typeface="Poppins"/>
              </a:rPr>
              <a:t>We need to carefully evaluating the supplier's existing product offerings and selectively choosing items that meet Wayfair's quality standards and brand positioning to be repackaged and marketed as an exclusive Wayfair Sleep collection.</a:t>
            </a:r>
            <a:endParaRPr>
              <a:latin typeface="Poppins"/>
              <a:ea typeface="Poppins"/>
              <a:cs typeface="Poppins"/>
              <a:sym typeface="Poppins"/>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92bd4e18f9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92bd4e18f9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a:ea typeface="Poppins"/>
                <a:cs typeface="Poppins"/>
                <a:sym typeface="Poppins"/>
              </a:rPr>
              <a:t>Product A:</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 With 2,000 units sold, it demonstrates strong existing demand and popularity with customers and a proven sales record reduces risk when launching the new brand.</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 The $100 average price point positions it as a more affordable, mass-market offering. Having a value-priced option allows Wayfair Sleep to appeal to budget-conscious shoppers.</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 While the 23.7% return rate is not ideal, it’s relatively acceptable for this price segment.</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  And we have a decent inventory starting pipeline to support initial Wayfair Sleep launch volumes</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Product C:</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 At 575 units sold, it has the third highest sales volume, indicating a healthy customer base already purchasing this higher-end product.</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 The $349 average price allows Wayfair Sleep to present a premium, compared to lower-priced options like Product A.</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 The 6.3% return rate is reasonable for this price tier and better than most products offered</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 The inventory on hand and on order to the warehouse should cover early demand while additional inventory pipelines are established.</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bbf80e4fbf_1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bbf80e4fbf_1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Poppins"/>
                <a:ea typeface="Poppins"/>
                <a:cs typeface="Poppins"/>
                <a:sym typeface="Poppins"/>
              </a:rPr>
              <a:t>As we look to curate and build out our new exclusive Wayfair Sleep brand for mattresses, it's crucial that we thoroughly evaluate the product assortment from Supplier G to make the right selections. </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1.  We should ask the supplier proactively to understand how we can collaborate to improve any existing downfalls or pain points with their Products A and C that we may want to include in Wayfair Sleep. Having insights from customer reviews and ratings on those products' strengths and issues would further inform our evaluation.</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3.  Another key consideration is supply chain dynamics like lead times required for ordering and receiving additional inventory of A and C if we anticipate higher demand under the new Wayfair Sleep branding. </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4. We need to carefully plan the marketing and branding strategy to clearly differentiate and position Wayfair Sleep as a premium, exclusive line compared to Supplier G's existing products on our site.</a:t>
            </a:r>
            <a:endParaRPr>
              <a:latin typeface="Poppins"/>
              <a:ea typeface="Poppins"/>
              <a:cs typeface="Poppins"/>
              <a:sym typeface="Poppi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dd3d59eff3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dd3d59eff3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Montserrat"/>
              <a:buChar char="●"/>
            </a:pPr>
            <a:r>
              <a:rPr lang="en" sz="1300">
                <a:solidFill>
                  <a:srgbClr val="363038"/>
                </a:solidFill>
                <a:latin typeface="Montserrat"/>
                <a:ea typeface="Montserrat"/>
                <a:cs typeface="Montserrat"/>
                <a:sym typeface="Montserrat"/>
              </a:rPr>
              <a:t>Based on all the above questions being answered or analyzed, you’ve decided that you’d like to include</a:t>
            </a:r>
            <a:r>
              <a:rPr b="1" lang="en" sz="1300">
                <a:solidFill>
                  <a:srgbClr val="363038"/>
                </a:solidFill>
                <a:latin typeface="Montserrat"/>
                <a:ea typeface="Montserrat"/>
                <a:cs typeface="Montserrat"/>
                <a:sym typeface="Montserrat"/>
              </a:rPr>
              <a:t> Product D</a:t>
            </a:r>
            <a:r>
              <a:rPr lang="en" sz="1300">
                <a:solidFill>
                  <a:srgbClr val="363038"/>
                </a:solidFill>
                <a:latin typeface="Montserrat"/>
                <a:ea typeface="Montserrat"/>
                <a:cs typeface="Montserrat"/>
                <a:sym typeface="Montserrat"/>
              </a:rPr>
              <a:t> in Wayfair Sleep as well.</a:t>
            </a:r>
            <a:endParaRPr b="1" sz="100">
              <a:solidFill>
                <a:srgbClr val="363038"/>
              </a:solidFill>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dd3d59eff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dd3d59eff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Currently you are out of stock for an average of 20 days every 6 months, which results in a $17,000 loss in revenue. How can we ensure that the customer demand is meeting what you are able to supply?</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6months * 11% = (2.64 weeks) → 20 days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775 units sold * $199 = ($54, 225 per 6 months) → $6,426 weekly rev</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dd3d59eff3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dd3d59eff3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Following current trends, ideally 3 shipments of 50 units is needed monthly to significantly reduce out of stock rates, is that something that is reasonable for you and your team?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 avg- sales of 129.16 sold/month</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dd3d59eff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dd3d59eff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What could we as Wayfair do to support you and your team to ensure that the needs of our vast customer base are being met?</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Given the data points we just identified (Significant loss in potential revenue, High Out of Stock Rate, Low number of units On Order) … into question</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dd3d59eff3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dd3d59eff3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Looking at customer experience is critical when adding new products as it is a time that can cause significantly more website traffic.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dd3d59eff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dd3d59eff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During the shopping process there is a few different ways we think would be beneficial to identifying pain points customers are facing. </a:t>
            </a:r>
            <a:endParaRPr/>
          </a:p>
          <a:p>
            <a:pPr indent="-298450" lvl="0" marL="457200" rtl="0" algn="l">
              <a:spcBef>
                <a:spcPts val="0"/>
              </a:spcBef>
              <a:spcAft>
                <a:spcPts val="0"/>
              </a:spcAft>
              <a:buSzPts val="1100"/>
              <a:buChar char="-"/>
            </a:pPr>
            <a:r>
              <a:rPr lang="en"/>
              <a:t>Wayfair has a vast array of </a:t>
            </a:r>
            <a:r>
              <a:rPr lang="en"/>
              <a:t>mattresses</a:t>
            </a:r>
            <a:r>
              <a:rPr lang="en"/>
              <a:t> offered and past reviews should be leveraged in seeing what common customer pain points were met </a:t>
            </a:r>
            <a:endParaRPr/>
          </a:p>
          <a:p>
            <a:pPr indent="-298450" lvl="0" marL="457200" rtl="0" algn="l">
              <a:spcBef>
                <a:spcPts val="0"/>
              </a:spcBef>
              <a:spcAft>
                <a:spcPts val="0"/>
              </a:spcAft>
              <a:buSzPts val="1100"/>
              <a:buChar char="-"/>
            </a:pPr>
            <a:r>
              <a:rPr lang="en"/>
              <a:t>As public apps like reddit, glassdoor, twitter, and more become popularized it is key to use this information to the companies advantage as it is an easy way to collect customer pain points </a:t>
            </a:r>
            <a:endParaRPr/>
          </a:p>
          <a:p>
            <a:pPr indent="-298450" lvl="0" marL="457200" rtl="0" algn="l">
              <a:spcBef>
                <a:spcPts val="0"/>
              </a:spcBef>
              <a:spcAft>
                <a:spcPts val="0"/>
              </a:spcAft>
              <a:buSzPts val="1100"/>
              <a:buChar char="-"/>
            </a:pPr>
            <a:r>
              <a:rPr lang="en"/>
              <a:t>Cart abandonment rate is crucial to analyze as a lot of the times there are trends in items that do not meet customer pain points and certain products that are consistently left in the cart or instead chosen over others</a:t>
            </a:r>
            <a:endParaRPr/>
          </a:p>
          <a:p>
            <a:pPr indent="-298450" lvl="0" marL="457200" rtl="0" algn="l">
              <a:spcBef>
                <a:spcPts val="0"/>
              </a:spcBef>
              <a:spcAft>
                <a:spcPts val="0"/>
              </a:spcAft>
              <a:buSzPts val="1100"/>
              <a:buChar char="-"/>
            </a:pPr>
            <a:r>
              <a:rPr lang="en"/>
              <a:t>Tracking filters chosen by customers such as patterns, </a:t>
            </a:r>
            <a:r>
              <a:rPr lang="en"/>
              <a:t>societal</a:t>
            </a:r>
            <a:r>
              <a:rPr lang="en"/>
              <a:t> trends, and sizes can also tell a company a lot about pain points. </a:t>
            </a:r>
            <a:endParaRPr/>
          </a:p>
          <a:p>
            <a:pPr indent="-298450" lvl="0" marL="457200" rtl="0" algn="l">
              <a:spcBef>
                <a:spcPts val="0"/>
              </a:spcBef>
              <a:spcAft>
                <a:spcPts val="0"/>
              </a:spcAft>
              <a:buSzPts val="1100"/>
              <a:buChar char="-"/>
            </a:pPr>
            <a:r>
              <a:rPr lang="en"/>
              <a:t>Similarly, tracking customer clicking and engagement in general tells a lot about their needs and why exactly they are in the market for a product. Leveraging this information could be quite beneficial in recommending desired products quickly to the customer.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b8052f4561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b8052f4561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With the goal in mind for high customer retention rates as well as growing customer brand loyalty it is key to</a:t>
            </a:r>
            <a:r>
              <a:rPr lang="en">
                <a:solidFill>
                  <a:schemeClr val="dk1"/>
                </a:solidFill>
              </a:rPr>
              <a:t> consistently ask for feedback throughout the entire buying process.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three approaches we thought to be most beneficial is a 1-5 star rating during the middle of the purchasing process. A good time for this would likely be 10 minutes into a customers scrolling on the website, that simply asks if the recommended products are at all relevant to them. If &lt; 3 stars the algorithm refresh its top recommendations for the customer.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Similarly, post the purchasing journey, a quick pop up survey while customers confirm their order could significantly increase the numbers of customers giving helpful feedback, better helping Wayfair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Lastly, for users shopping on the app and not the website itself, in app feedback whether that be comments, star ratings, or more would be critical to analyze.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25000"/>
              </a:lnSpc>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905ce63041_0_5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905ce63041_0_5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ddbcb3f5a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ddbcb3f5a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ddbcb3f5aa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ddbcb3f5aa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Idea: </a:t>
            </a:r>
            <a:endParaRPr/>
          </a:p>
          <a:p>
            <a:pPr indent="0" lvl="0" marL="0" rtl="0" algn="l">
              <a:spcBef>
                <a:spcPts val="0"/>
              </a:spcBef>
              <a:spcAft>
                <a:spcPts val="0"/>
              </a:spcAft>
              <a:buNone/>
            </a:pPr>
            <a:r>
              <a:rPr lang="en">
                <a:solidFill>
                  <a:schemeClr val="dk1"/>
                </a:solidFill>
              </a:rPr>
              <a:t>Great, switching gears, when we think about certain approaches to the Search &amp; Recommendation Team, our biggest focal point is always to further Wayfair’s people principle of relentless customer focus. Many times when we want to improve a feature, we don’t consider the implications on how certain platforms impact how it rolls out.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all know that usually people on their phone are simply lounging around scrolling, maybe got a Wayfair snack they brought from the snack wall, while on the other hand, people shopping on the desktop are more likely to be committed to purchasing.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That’s why for our mobile platform, we imagine WaySwipe! Essentially Tinder… but for furniture. We wanted to approach this by improving an existing model because it has been proven that it’s feasible and it already works, BUT not just exclusive to purchase history, what’s in the current cart, or what was browsed. While this is useful, we can expand on our customer personalization as a company to really ensure a home for all. As a result, we aim to extend this algorithm to incorporate the favorites list. By having a Tinder-like model for the phone, our machine learning model can be trained on the user swiping data, allowing for the selection to be narrowed down over more and more time and uses, and as a result it gives more of a personalization for the customer themselves. While doing this, it also allows for a gamified version of browsing, something that specifically targets people that don’t necessarily know what they desire in a mattress. As for the desktop, we continue to train this algorithm on the favorites, ensuring that when they click on the browse button, narrowed down selections made by the ML model are pushed to the top, giving us two distinctly different customer experiences for two different customer needs. And I’ll kick it back to Abby to explain what we have next.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Boy, does that mattress blow me away?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Second Idea: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main challenge that appears is acknowledging that reviews come in a wide spectrum and not just a simple linear formula. However, by choosing to focus on specific keywords for our customer reviews, we can use GenAI to aggregate these groups of text, allowing our reviews to now be labeled, giving us a data mined summary. Now that the reviews are put in a cleaned and consistent form, this enables us to feed this to our search and recommendation engine based on common keywords. So now, suppose Manu </a:t>
            </a:r>
            <a:r>
              <a:rPr lang="en">
                <a:solidFill>
                  <a:schemeClr val="dk1"/>
                </a:solidFill>
              </a:rPr>
              <a:t>has a slight idea that he wants a slightly firm mattress with cooling technology. With our refined search bar, these past summarized reviews can be leveraged to…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More accurately describe what the product is to the user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Along with this, as mentioned before, return rate is one of our biggest focuses,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ddbcb3f5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ddbcb3f5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Idea: </a:t>
            </a:r>
            <a:endParaRPr/>
          </a:p>
          <a:p>
            <a:pPr indent="0" lvl="0" marL="0" rtl="0" algn="l">
              <a:spcBef>
                <a:spcPts val="0"/>
              </a:spcBef>
              <a:spcAft>
                <a:spcPts val="0"/>
              </a:spcAft>
              <a:buNone/>
            </a:pPr>
            <a:r>
              <a:rPr lang="en">
                <a:solidFill>
                  <a:schemeClr val="dk1"/>
                </a:solidFill>
              </a:rPr>
              <a:t>Great, switching gears, when we think about certain approaches to the Search &amp; Recommendation Team, our biggest focal point is always to further Wayfair’s people principle of relentless customer focus. Many times when we want to improve a feature, we don’t consider the implications on how certain platforms impact how it rolls out.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all know that usually people on their phone are simply lounging around scrolling, maybe got a Wayfair snack they brought from the snack wall, while on the other hand, people shopping on the desktop are more likely to be committed to purchasing.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That’s why for our mobile platform, we imagine WaySwipe! Essentially Tinder… but for furniture. We wanted to approach this by improving an existing model because it has been proven that it’s feasible and it already works, BUT not just exclusive to purchase history, what’s in the current cart, or what was browsed. While this is useful, we can expand on our customer personalization as a company to really ensure a home for all. As a result, we aim to extend this algorithm to incorporate the favorites list. By having a Tinder-like model for the phone, our machine learning model can be trained on the user swiping data, allowing for the selection to be narrowed down over more and more time and uses, and as a result it gives more of a personalization for the customer themselves. While doing this, it also allows for a gamified version of browsing, something that specifically targets people that don’t necessarily know what they desire in a mattress. As for the desktop, we continue to train this algorithm on the favorites, ensuring that when they click on the browse button, narrowed down selections made by the ML model are pushed to the top, giving us two distinctly different customer experiences for two different customer needs. And I’ll kick it back to Abby to explain what we have next.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Boy, does that mattress blow me away?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Second Idea: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main challenge that appears is acknowledging that reviews come in a wide spectrum and not just a simple linear formula. However, by choosing to focus on specific keywords for our customer reviews, we can use GenAI to aggregate these groups of text, allowing our reviews to now be labeled, giving us a data mined summary. Now that the reviews are put in a cleaned and consistent form, this enables us to feed this to our search and recommendation engine based on common keywords. So now, suppose Manu </a:t>
            </a:r>
            <a:r>
              <a:rPr lang="en">
                <a:solidFill>
                  <a:schemeClr val="dk1"/>
                </a:solidFill>
              </a:rPr>
              <a:t>has a slight idea that he wants a slightly firm mattress with cooling technology. With our refined search bar, these past summarized reviews can be leveraged to truly gauge customer sentiment. For example in the slide before…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More accurately describe what the product is to the user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Along with this, as mentioned before, return rate is one of our biggest focuses,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ddbcb3f5aa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ddbcb3f5aa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ddbcb3f5aa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ddbcb3f5aa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ddbcb3f5a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ddbcb3f5a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dd3d59eff3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dd3d59eff3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ddbcb3f5a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ddbcb3f5a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drive results… (Cost reduction)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02efc0b7a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02efc0b7a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02efc0b7a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02efc0b7a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b8052f4561_2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b8052f4561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ddbcb3f5aa_9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ddbcb3f5aa_9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000">
                <a:solidFill>
                  <a:schemeClr val="dk1"/>
                </a:solidFill>
              </a:rPr>
              <a:t>Focus on:</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 sz="1000">
                <a:solidFill>
                  <a:schemeClr val="dk1"/>
                </a:solidFill>
              </a:rPr>
              <a:t>Maintain Competitive price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Great delivery experience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latin typeface="Times New Roman"/>
                <a:ea typeface="Times New Roman"/>
                <a:cs typeface="Times New Roman"/>
                <a:sym typeface="Times New Roman"/>
              </a:rPr>
              <a:t>Drive </a:t>
            </a:r>
            <a:r>
              <a:rPr lang="en" sz="1000">
                <a:solidFill>
                  <a:schemeClr val="dk1"/>
                </a:solidFill>
              </a:rPr>
              <a:t>incremental sales and not shift $ amongst your current assortment.</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Support demand for ONLINE shopping </a:t>
            </a:r>
            <a:endParaRPr/>
          </a:p>
          <a:p>
            <a:pPr indent="0" lvl="0" marL="0" rtl="0" algn="l">
              <a:spcBef>
                <a:spcPts val="1200"/>
              </a:spcBef>
              <a:spcAft>
                <a:spcPts val="0"/>
              </a:spcAft>
              <a:buNone/>
            </a:pPr>
            <a:r>
              <a:t/>
            </a:r>
            <a:endParaRPr/>
          </a:p>
          <a:p>
            <a:pPr indent="0" lvl="0" marL="0" rtl="0" algn="l">
              <a:spcBef>
                <a:spcPts val="0"/>
              </a:spcBef>
              <a:spcAft>
                <a:spcPts val="0"/>
              </a:spcAft>
              <a:buNone/>
            </a:pPr>
            <a:r>
              <a:rPr lang="en"/>
              <a:t>GM (Gross Margin) in Dollars</a:t>
            </a:r>
            <a:endParaRPr/>
          </a:p>
          <a:p>
            <a:pPr indent="0" lvl="0" marL="0" rtl="0" algn="l">
              <a:spcBef>
                <a:spcPts val="0"/>
              </a:spcBef>
              <a:spcAft>
                <a:spcPts val="0"/>
              </a:spcAft>
              <a:buNone/>
            </a:pPr>
            <a:r>
              <a:rPr lang="en"/>
              <a:t>⭐E - 69,925</a:t>
            </a:r>
            <a:endParaRPr/>
          </a:p>
          <a:p>
            <a:pPr indent="0" lvl="0" marL="0" rtl="0" algn="l">
              <a:spcBef>
                <a:spcPts val="0"/>
              </a:spcBef>
              <a:spcAft>
                <a:spcPts val="0"/>
              </a:spcAft>
              <a:buClr>
                <a:schemeClr val="dk1"/>
              </a:buClr>
              <a:buSzPts val="1100"/>
              <a:buFont typeface="Arial"/>
              <a:buNone/>
            </a:pPr>
            <a:r>
              <a:rPr lang="en">
                <a:solidFill>
                  <a:schemeClr val="dk1"/>
                </a:solidFill>
              </a:rPr>
              <a:t>⭐⭐G - 54,219.375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 - 40,000</a:t>
            </a:r>
            <a:endParaRPr/>
          </a:p>
          <a:p>
            <a:pPr indent="0" lvl="0" marL="0" rtl="0" algn="l">
              <a:spcBef>
                <a:spcPts val="0"/>
              </a:spcBef>
              <a:spcAft>
                <a:spcPts val="0"/>
              </a:spcAft>
              <a:buNone/>
            </a:pPr>
            <a:r>
              <a:rPr lang="en"/>
              <a:t>H - 4,895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G</a:t>
            </a:r>
            <a:endParaRPr/>
          </a:p>
          <a:p>
            <a:pPr indent="-298450" lvl="0" marL="457200" rtl="0" algn="l">
              <a:spcBef>
                <a:spcPts val="0"/>
              </a:spcBef>
              <a:spcAft>
                <a:spcPts val="0"/>
              </a:spcAft>
              <a:buSzPts val="1100"/>
              <a:buChar char="●"/>
            </a:pPr>
            <a:r>
              <a:rPr lang="en"/>
              <a:t>As Wayfair, one of the largest online home furnishing retail stores in the US, we need to do our best to deliver products to our customers successfully on the 1st try</a:t>
            </a:r>
            <a:endParaRPr/>
          </a:p>
          <a:p>
            <a:pPr indent="-298450" lvl="0" marL="457200" rtl="0" algn="l">
              <a:spcBef>
                <a:spcPts val="0"/>
              </a:spcBef>
              <a:spcAft>
                <a:spcPts val="0"/>
              </a:spcAft>
              <a:buSzPts val="1100"/>
              <a:buChar char="●"/>
            </a:pPr>
            <a:r>
              <a:rPr lang="en"/>
              <a:t>We are sacrificing a bit of profit FOR a lead time/faster shipping time = improved customer satisfaction and brand reputation</a:t>
            </a:r>
            <a:endParaRPr/>
          </a:p>
          <a:p>
            <a:pPr indent="-298450" lvl="1" marL="914400" rtl="0" algn="l">
              <a:spcBef>
                <a:spcPts val="0"/>
              </a:spcBef>
              <a:spcAft>
                <a:spcPts val="0"/>
              </a:spcAft>
              <a:buSzPts val="1100"/>
              <a:buChar char="○"/>
            </a:pPr>
            <a:r>
              <a:rPr lang="en"/>
              <a:t>Short term: loss of profit compared to supplier E around 15.8k</a:t>
            </a:r>
            <a:endParaRPr/>
          </a:p>
          <a:p>
            <a:pPr indent="-298450" lvl="1" marL="914400" rtl="0" algn="l">
              <a:spcBef>
                <a:spcPts val="0"/>
              </a:spcBef>
              <a:spcAft>
                <a:spcPts val="0"/>
              </a:spcAft>
              <a:buSzPts val="1100"/>
              <a:buChar char="○"/>
            </a:pPr>
            <a:r>
              <a:rPr lang="en"/>
              <a:t>Long term: The more we retain customer satisfaction and brand reputation, we can grow our profits and customer pool</a:t>
            </a:r>
            <a:endParaRPr/>
          </a:p>
          <a:p>
            <a:pPr indent="-298450" lvl="1" marL="914400" rtl="0" algn="l">
              <a:spcBef>
                <a:spcPts val="0"/>
              </a:spcBef>
              <a:spcAft>
                <a:spcPts val="0"/>
              </a:spcAft>
              <a:buSzPts val="1100"/>
              <a:buChar char="○"/>
            </a:pPr>
            <a:r>
              <a:rPr lang="en">
                <a:solidFill>
                  <a:schemeClr val="dk1"/>
                </a:solidFill>
              </a:rPr>
              <a:t>PEOPLE PRINCIPLES &gt; Customer focus coz no customer no company</a:t>
            </a:r>
            <a:endParaRPr>
              <a:solidFill>
                <a:schemeClr val="dk1"/>
              </a:solidFill>
            </a:endParaRPr>
          </a:p>
          <a:p>
            <a:pPr indent="-298450" lvl="1" marL="914400" rtl="0" algn="l">
              <a:spcBef>
                <a:spcPts val="0"/>
              </a:spcBef>
              <a:spcAft>
                <a:spcPts val="0"/>
              </a:spcAft>
              <a:buSzPts val="1100"/>
              <a:buChar char="○"/>
            </a:pPr>
            <a:r>
              <a:rPr lang="en">
                <a:solidFill>
                  <a:schemeClr val="dk1"/>
                </a:solidFill>
              </a:rPr>
              <a:t>“Seamless Company Experience” &gt; “</a:t>
            </a:r>
            <a:r>
              <a:rPr lang="en" sz="1200">
                <a:solidFill>
                  <a:srgbClr val="211E22"/>
                </a:solidFill>
                <a:highlight>
                  <a:srgbClr val="FFFFFF"/>
                </a:highlight>
              </a:rPr>
              <a:t>Whether your order is big or small, you can expect to get it fast, on time, and just right.”</a:t>
            </a:r>
            <a:endParaRPr sz="1200">
              <a:solidFill>
                <a:srgbClr val="211E22"/>
              </a:solidFill>
              <a:highlight>
                <a:srgbClr val="FFFFFF"/>
              </a:highlight>
            </a:endParaRPr>
          </a:p>
          <a:p>
            <a:pPr indent="0" lvl="0" marL="0" rtl="0" algn="l">
              <a:spcBef>
                <a:spcPts val="0"/>
              </a:spcBef>
              <a:spcAft>
                <a:spcPts val="0"/>
              </a:spcAft>
              <a:buNone/>
            </a:pPr>
            <a:r>
              <a:t/>
            </a:r>
            <a:endParaRPr sz="1200">
              <a:solidFill>
                <a:srgbClr val="211E22"/>
              </a:solidFill>
              <a:highlight>
                <a:srgbClr val="FFFFFF"/>
              </a:highlight>
            </a:endParaRPr>
          </a:p>
          <a:p>
            <a:pPr indent="-298450" lvl="0" marL="457200" rtl="0" algn="l">
              <a:spcBef>
                <a:spcPts val="0"/>
              </a:spcBef>
              <a:spcAft>
                <a:spcPts val="0"/>
              </a:spcAft>
              <a:buSzPts val="1100"/>
              <a:buChar char="●"/>
            </a:pPr>
            <a:r>
              <a:rPr lang="en"/>
              <a:t>How do we ensure quality of product delivery/shipment?</a:t>
            </a:r>
            <a:endParaRPr/>
          </a:p>
          <a:p>
            <a:pPr indent="-298450" lvl="1" marL="914400" rtl="0" algn="l">
              <a:spcBef>
                <a:spcPts val="0"/>
              </a:spcBef>
              <a:spcAft>
                <a:spcPts val="0"/>
              </a:spcAft>
              <a:buSzPts val="1100"/>
              <a:buChar char="○"/>
            </a:pPr>
            <a:r>
              <a:rPr lang="en"/>
              <a:t>KNOWN: bulky and damage prone products required tailored delivery and customer service</a:t>
            </a:r>
            <a:endParaRPr/>
          </a:p>
          <a:p>
            <a:pPr indent="-298450" lvl="1" marL="914400" rtl="0" algn="l">
              <a:spcBef>
                <a:spcPts val="0"/>
              </a:spcBef>
              <a:spcAft>
                <a:spcPts val="0"/>
              </a:spcAft>
              <a:buSzPts val="1100"/>
              <a:buChar char="○"/>
            </a:pPr>
            <a:r>
              <a:rPr lang="en"/>
              <a:t>Ask the suppliers delivery quality control and unique product point questions for 1A:</a:t>
            </a:r>
            <a:endParaRPr/>
          </a:p>
          <a:p>
            <a:pPr indent="-298450" lvl="2" marL="1371600" rtl="0" algn="l">
              <a:lnSpc>
                <a:spcPct val="115000"/>
              </a:lnSpc>
              <a:spcBef>
                <a:spcPts val="0"/>
              </a:spcBef>
              <a:spcAft>
                <a:spcPts val="0"/>
              </a:spcAft>
              <a:buClr>
                <a:schemeClr val="dk1"/>
              </a:buClr>
              <a:buSzPts val="1100"/>
              <a:buChar char="■"/>
            </a:pPr>
            <a:r>
              <a:rPr b="1" lang="en">
                <a:solidFill>
                  <a:schemeClr val="dk1"/>
                </a:solidFill>
              </a:rPr>
              <a:t>Can you describe your company's online presence? How do you typically promote and sell your products?</a:t>
            </a:r>
            <a:endParaRPr b="1">
              <a:solidFill>
                <a:schemeClr val="dk1"/>
              </a:solidFill>
            </a:endParaRPr>
          </a:p>
          <a:p>
            <a:pPr indent="-298450" lvl="3" marL="1828800" rtl="0" algn="l">
              <a:lnSpc>
                <a:spcPct val="115000"/>
              </a:lnSpc>
              <a:spcBef>
                <a:spcPts val="0"/>
              </a:spcBef>
              <a:spcAft>
                <a:spcPts val="0"/>
              </a:spcAft>
              <a:buClr>
                <a:schemeClr val="dk1"/>
              </a:buClr>
              <a:buSzPts val="1100"/>
              <a:buChar char="●"/>
            </a:pPr>
            <a:r>
              <a:rPr lang="en">
                <a:solidFill>
                  <a:schemeClr val="dk1"/>
                </a:solidFill>
              </a:rPr>
              <a:t>Gauges how we can improve/apply marketing strategies to enhance or maintain a companies online presence</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b="1" lang="en">
                <a:solidFill>
                  <a:schemeClr val="dk1"/>
                </a:solidFill>
              </a:rPr>
              <a:t>To ensure efficient delivery times, can you elaborate on your warehouse network across the country? How does the location of your warehouses impact shipping timelines?</a:t>
            </a:r>
            <a:endParaRPr b="1">
              <a:solidFill>
                <a:schemeClr val="dk1"/>
              </a:solidFill>
            </a:endParaRPr>
          </a:p>
          <a:p>
            <a:pPr indent="-298450" lvl="3" marL="1828800" rtl="0" algn="l">
              <a:lnSpc>
                <a:spcPct val="115000"/>
              </a:lnSpc>
              <a:spcBef>
                <a:spcPts val="0"/>
              </a:spcBef>
              <a:spcAft>
                <a:spcPts val="0"/>
              </a:spcAft>
              <a:buClr>
                <a:schemeClr val="dk1"/>
              </a:buClr>
              <a:buSzPts val="1100"/>
              <a:buChar char="●"/>
            </a:pPr>
            <a:r>
              <a:rPr lang="en">
                <a:solidFill>
                  <a:schemeClr val="dk1"/>
                </a:solidFill>
              </a:rPr>
              <a:t>(Focus on warehouse delivery speed and storage optimization.)</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b="1" lang="en">
                <a:solidFill>
                  <a:schemeClr val="dk1"/>
                </a:solidFill>
              </a:rPr>
              <a:t>What measures do you take to ensure the quality of your packing materials? Additionally, could you provide information on the associated costs of packaging for potential orders?</a:t>
            </a:r>
            <a:endParaRPr b="1">
              <a:solidFill>
                <a:schemeClr val="dk1"/>
              </a:solidFill>
            </a:endParaRPr>
          </a:p>
          <a:p>
            <a:pPr indent="-298450" lvl="3" marL="1828800" rtl="0" algn="l">
              <a:lnSpc>
                <a:spcPct val="115000"/>
              </a:lnSpc>
              <a:spcBef>
                <a:spcPts val="0"/>
              </a:spcBef>
              <a:spcAft>
                <a:spcPts val="0"/>
              </a:spcAft>
              <a:buClr>
                <a:schemeClr val="dk1"/>
              </a:buClr>
              <a:buSzPts val="1100"/>
              <a:buChar char="●"/>
            </a:pPr>
            <a:r>
              <a:rPr lang="en">
                <a:solidFill>
                  <a:schemeClr val="dk1"/>
                </a:solidFill>
              </a:rPr>
              <a:t>(About packing materials to emphasize quality control and combines it with the question about cost.)</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b="1" lang="en">
                <a:solidFill>
                  <a:schemeClr val="dk1"/>
                </a:solidFill>
              </a:rPr>
              <a:t>What delivery methods do you offer for your products? Are there options for expedited shipping or specific carrier preferences?</a:t>
            </a:r>
            <a:endParaRPr b="1">
              <a:solidFill>
                <a:schemeClr val="dk1"/>
              </a:solidFill>
            </a:endParaRPr>
          </a:p>
          <a:p>
            <a:pPr indent="-298450" lvl="3" marL="1828800" rtl="0" algn="l">
              <a:lnSpc>
                <a:spcPct val="115000"/>
              </a:lnSpc>
              <a:spcBef>
                <a:spcPts val="0"/>
              </a:spcBef>
              <a:spcAft>
                <a:spcPts val="0"/>
              </a:spcAft>
              <a:buClr>
                <a:schemeClr val="dk1"/>
              </a:buClr>
              <a:buSzPts val="1100"/>
              <a:buChar char="●"/>
            </a:pPr>
            <a:r>
              <a:rPr lang="en">
                <a:solidFill>
                  <a:schemeClr val="dk1"/>
                </a:solidFill>
              </a:rPr>
              <a:t>(Understand the suppliers delivery methods with a focus on options and flexibility for differentiation.)</a:t>
            </a:r>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dd3d59eff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dd3d59eff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ddbcb3f5aa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ddbcb3f5aa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ddbcb3f5aa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ddbcb3f5aa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02efc0b7a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02efc0b7a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ddbcb3f5aa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ddbcb3f5aa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dd3d59eff3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dd3d59eff3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ard" type="title">
  <p:cSld name="TITLE">
    <p:bg>
      <p:bgPr>
        <a:solidFill>
          <a:schemeClr val="accent3"/>
        </a:solidFill>
      </p:bgPr>
    </p:bg>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403625" y="341635"/>
            <a:ext cx="1885872" cy="430200"/>
          </a:xfrm>
          <a:prstGeom prst="rect">
            <a:avLst/>
          </a:prstGeom>
          <a:noFill/>
          <a:ln>
            <a:noFill/>
          </a:ln>
        </p:spPr>
      </p:pic>
      <p:sp>
        <p:nvSpPr>
          <p:cNvPr id="11" name="Google Shape;11;p2"/>
          <p:cNvSpPr txBox="1"/>
          <p:nvPr>
            <p:ph type="ctrTitle"/>
          </p:nvPr>
        </p:nvSpPr>
        <p:spPr>
          <a:xfrm>
            <a:off x="403625" y="1664123"/>
            <a:ext cx="7125900" cy="15069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lt1"/>
              </a:buClr>
              <a:buSzPts val="5000"/>
              <a:buNone/>
              <a:defRPr b="1" sz="5000">
                <a:solidFill>
                  <a:schemeClr val="lt1"/>
                </a:solidFill>
              </a:defRPr>
            </a:lvl1pPr>
            <a:lvl2pPr lvl="1" rtl="0" algn="ctr">
              <a:lnSpc>
                <a:spcPct val="90000"/>
              </a:lnSpc>
              <a:spcBef>
                <a:spcPts val="0"/>
              </a:spcBef>
              <a:spcAft>
                <a:spcPts val="0"/>
              </a:spcAft>
              <a:buClr>
                <a:schemeClr val="lt1"/>
              </a:buClr>
              <a:buSzPts val="5000"/>
              <a:buNone/>
              <a:defRPr b="1" sz="5000">
                <a:solidFill>
                  <a:schemeClr val="lt1"/>
                </a:solidFill>
              </a:defRPr>
            </a:lvl2pPr>
            <a:lvl3pPr lvl="2" rtl="0" algn="ctr">
              <a:lnSpc>
                <a:spcPct val="90000"/>
              </a:lnSpc>
              <a:spcBef>
                <a:spcPts val="0"/>
              </a:spcBef>
              <a:spcAft>
                <a:spcPts val="0"/>
              </a:spcAft>
              <a:buClr>
                <a:schemeClr val="lt1"/>
              </a:buClr>
              <a:buSzPts val="5000"/>
              <a:buNone/>
              <a:defRPr b="1" sz="5000">
                <a:solidFill>
                  <a:schemeClr val="lt1"/>
                </a:solidFill>
              </a:defRPr>
            </a:lvl3pPr>
            <a:lvl4pPr lvl="3" rtl="0" algn="ctr">
              <a:lnSpc>
                <a:spcPct val="90000"/>
              </a:lnSpc>
              <a:spcBef>
                <a:spcPts val="0"/>
              </a:spcBef>
              <a:spcAft>
                <a:spcPts val="0"/>
              </a:spcAft>
              <a:buClr>
                <a:schemeClr val="lt1"/>
              </a:buClr>
              <a:buSzPts val="5000"/>
              <a:buNone/>
              <a:defRPr b="1" sz="5000">
                <a:solidFill>
                  <a:schemeClr val="lt1"/>
                </a:solidFill>
              </a:defRPr>
            </a:lvl4pPr>
            <a:lvl5pPr lvl="4" rtl="0" algn="ctr">
              <a:lnSpc>
                <a:spcPct val="90000"/>
              </a:lnSpc>
              <a:spcBef>
                <a:spcPts val="0"/>
              </a:spcBef>
              <a:spcAft>
                <a:spcPts val="0"/>
              </a:spcAft>
              <a:buClr>
                <a:schemeClr val="lt1"/>
              </a:buClr>
              <a:buSzPts val="5000"/>
              <a:buNone/>
              <a:defRPr b="1" sz="5000">
                <a:solidFill>
                  <a:schemeClr val="lt1"/>
                </a:solidFill>
              </a:defRPr>
            </a:lvl5pPr>
            <a:lvl6pPr lvl="5" rtl="0" algn="ctr">
              <a:lnSpc>
                <a:spcPct val="90000"/>
              </a:lnSpc>
              <a:spcBef>
                <a:spcPts val="0"/>
              </a:spcBef>
              <a:spcAft>
                <a:spcPts val="0"/>
              </a:spcAft>
              <a:buClr>
                <a:schemeClr val="lt1"/>
              </a:buClr>
              <a:buSzPts val="5000"/>
              <a:buNone/>
              <a:defRPr b="1" sz="5000">
                <a:solidFill>
                  <a:schemeClr val="lt1"/>
                </a:solidFill>
              </a:defRPr>
            </a:lvl6pPr>
            <a:lvl7pPr lvl="6" rtl="0" algn="ctr">
              <a:lnSpc>
                <a:spcPct val="90000"/>
              </a:lnSpc>
              <a:spcBef>
                <a:spcPts val="0"/>
              </a:spcBef>
              <a:spcAft>
                <a:spcPts val="0"/>
              </a:spcAft>
              <a:buClr>
                <a:schemeClr val="lt1"/>
              </a:buClr>
              <a:buSzPts val="5000"/>
              <a:buNone/>
              <a:defRPr b="1" sz="5000">
                <a:solidFill>
                  <a:schemeClr val="lt1"/>
                </a:solidFill>
              </a:defRPr>
            </a:lvl7pPr>
            <a:lvl8pPr lvl="7" rtl="0" algn="ctr">
              <a:lnSpc>
                <a:spcPct val="90000"/>
              </a:lnSpc>
              <a:spcBef>
                <a:spcPts val="0"/>
              </a:spcBef>
              <a:spcAft>
                <a:spcPts val="0"/>
              </a:spcAft>
              <a:buClr>
                <a:schemeClr val="lt1"/>
              </a:buClr>
              <a:buSzPts val="5000"/>
              <a:buNone/>
              <a:defRPr b="1" sz="5000">
                <a:solidFill>
                  <a:schemeClr val="lt1"/>
                </a:solidFill>
              </a:defRPr>
            </a:lvl8pPr>
            <a:lvl9pPr lvl="8" rtl="0" algn="ctr">
              <a:lnSpc>
                <a:spcPct val="90000"/>
              </a:lnSpc>
              <a:spcBef>
                <a:spcPts val="0"/>
              </a:spcBef>
              <a:spcAft>
                <a:spcPts val="0"/>
              </a:spcAft>
              <a:buClr>
                <a:schemeClr val="lt1"/>
              </a:buClr>
              <a:buSzPts val="5000"/>
              <a:buNone/>
              <a:defRPr b="1" sz="5000">
                <a:solidFill>
                  <a:schemeClr val="lt1"/>
                </a:solidFill>
              </a:defRPr>
            </a:lvl9pPr>
          </a:lstStyle>
          <a:p/>
        </p:txBody>
      </p:sp>
      <p:sp>
        <p:nvSpPr>
          <p:cNvPr id="12" name="Google Shape;12;p2"/>
          <p:cNvSpPr/>
          <p:nvPr/>
        </p:nvSpPr>
        <p:spPr>
          <a:xfrm>
            <a:off x="8091025" y="4740850"/>
            <a:ext cx="991800" cy="336300"/>
          </a:xfrm>
          <a:prstGeom prst="rect">
            <a:avLst/>
          </a:prstGeom>
          <a:solidFill>
            <a:srgbClr val="7B189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3" name="Google Shape;13;p2"/>
          <p:cNvSpPr txBox="1"/>
          <p:nvPr>
            <p:ph idx="1" type="subTitle"/>
          </p:nvPr>
        </p:nvSpPr>
        <p:spPr>
          <a:xfrm>
            <a:off x="403625" y="4120575"/>
            <a:ext cx="7251600" cy="369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600"/>
              <a:buNone/>
              <a:defRPr b="1"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4" name="Google Shape;14;p2"/>
          <p:cNvSpPr txBox="1"/>
          <p:nvPr>
            <p:ph idx="2" type="subTitle"/>
          </p:nvPr>
        </p:nvSpPr>
        <p:spPr>
          <a:xfrm>
            <a:off x="403625" y="3773025"/>
            <a:ext cx="7251600" cy="36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None/>
              <a:defRPr b="1"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 Images">
  <p:cSld name="SECTION_TITLE_AND_DESCRIPTION_1">
    <p:spTree>
      <p:nvGrpSpPr>
        <p:cNvPr id="60" name="Shape 60"/>
        <p:cNvGrpSpPr/>
        <p:nvPr/>
      </p:nvGrpSpPr>
      <p:grpSpPr>
        <a:xfrm>
          <a:off x="0" y="0"/>
          <a:ext cx="0" cy="0"/>
          <a:chOff x="0" y="0"/>
          <a:chExt cx="0" cy="0"/>
        </a:xfrm>
      </p:grpSpPr>
      <p:sp>
        <p:nvSpPr>
          <p:cNvPr id="61" name="Google Shape;61;p11"/>
          <p:cNvSpPr txBox="1"/>
          <p:nvPr>
            <p:ph idx="1" type="body"/>
          </p:nvPr>
        </p:nvSpPr>
        <p:spPr>
          <a:xfrm>
            <a:off x="402325" y="2304075"/>
            <a:ext cx="1895100" cy="2153700"/>
          </a:xfrm>
          <a:prstGeom prst="rect">
            <a:avLst/>
          </a:prstGeom>
        </p:spPr>
        <p:txBody>
          <a:bodyPr anchorCtr="0" anchor="t" bIns="0"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0"/>
              </a:spcBef>
              <a:spcAft>
                <a:spcPts val="0"/>
              </a:spcAft>
              <a:buSzPts val="1200"/>
              <a:buChar char="○"/>
              <a:defRPr sz="1200"/>
            </a:lvl2pPr>
            <a:lvl3pPr indent="-304800" lvl="2" marL="1371600" rtl="0">
              <a:lnSpc>
                <a:spcPct val="125000"/>
              </a:lnSpc>
              <a:spcBef>
                <a:spcPts val="0"/>
              </a:spcBef>
              <a:spcAft>
                <a:spcPts val="0"/>
              </a:spcAft>
              <a:buSzPts val="1200"/>
              <a:buChar char="■"/>
              <a:defRPr sz="1200"/>
            </a:lvl3pPr>
            <a:lvl4pPr indent="-304800" lvl="3" marL="1828800" rtl="0">
              <a:lnSpc>
                <a:spcPct val="125000"/>
              </a:lnSpc>
              <a:spcBef>
                <a:spcPts val="0"/>
              </a:spcBef>
              <a:spcAft>
                <a:spcPts val="0"/>
              </a:spcAft>
              <a:buSzPts val="1200"/>
              <a:buChar char="●"/>
              <a:defRPr sz="1200"/>
            </a:lvl4pPr>
            <a:lvl5pPr indent="-304800" lvl="4" marL="2286000" rtl="0">
              <a:lnSpc>
                <a:spcPct val="125000"/>
              </a:lnSpc>
              <a:spcBef>
                <a:spcPts val="0"/>
              </a:spcBef>
              <a:spcAft>
                <a:spcPts val="0"/>
              </a:spcAft>
              <a:buSzPts val="1200"/>
              <a:buChar char="○"/>
              <a:defRPr sz="1200"/>
            </a:lvl5pPr>
            <a:lvl6pPr indent="-304800" lvl="5" marL="2743200" rtl="0">
              <a:lnSpc>
                <a:spcPct val="125000"/>
              </a:lnSpc>
              <a:spcBef>
                <a:spcPts val="0"/>
              </a:spcBef>
              <a:spcAft>
                <a:spcPts val="0"/>
              </a:spcAft>
              <a:buSzPts val="1200"/>
              <a:buChar char="■"/>
              <a:defRPr sz="1200"/>
            </a:lvl6pPr>
            <a:lvl7pPr indent="-304800" lvl="6" marL="3200400" rtl="0">
              <a:lnSpc>
                <a:spcPct val="125000"/>
              </a:lnSpc>
              <a:spcBef>
                <a:spcPts val="0"/>
              </a:spcBef>
              <a:spcAft>
                <a:spcPts val="0"/>
              </a:spcAft>
              <a:buSzPts val="1200"/>
              <a:buChar char="●"/>
              <a:defRPr sz="1200"/>
            </a:lvl7pPr>
            <a:lvl8pPr indent="-304800" lvl="7" marL="3657600" rtl="0">
              <a:lnSpc>
                <a:spcPct val="125000"/>
              </a:lnSpc>
              <a:spcBef>
                <a:spcPts val="0"/>
              </a:spcBef>
              <a:spcAft>
                <a:spcPts val="0"/>
              </a:spcAft>
              <a:buSzPts val="1200"/>
              <a:buChar char="○"/>
              <a:defRPr sz="1200"/>
            </a:lvl8pPr>
            <a:lvl9pPr indent="-304800" lvl="8" marL="4114800" rtl="0">
              <a:lnSpc>
                <a:spcPct val="125000"/>
              </a:lnSpc>
              <a:spcBef>
                <a:spcPts val="0"/>
              </a:spcBef>
              <a:spcAft>
                <a:spcPts val="0"/>
              </a:spcAft>
              <a:buSzPts val="1200"/>
              <a:buChar char="■"/>
              <a:defRPr sz="1200"/>
            </a:lvl9pPr>
          </a:lstStyle>
          <a:p/>
        </p:txBody>
      </p:sp>
      <p:sp>
        <p:nvSpPr>
          <p:cNvPr id="62" name="Google Shape;62;p11"/>
          <p:cNvSpPr txBox="1"/>
          <p:nvPr>
            <p:ph idx="2" type="body"/>
          </p:nvPr>
        </p:nvSpPr>
        <p:spPr>
          <a:xfrm>
            <a:off x="2552500" y="2304075"/>
            <a:ext cx="1895100" cy="2153700"/>
          </a:xfrm>
          <a:prstGeom prst="rect">
            <a:avLst/>
          </a:prstGeom>
        </p:spPr>
        <p:txBody>
          <a:bodyPr anchorCtr="0" anchor="t" bIns="0"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0"/>
              </a:spcBef>
              <a:spcAft>
                <a:spcPts val="0"/>
              </a:spcAft>
              <a:buSzPts val="1200"/>
              <a:buChar char="○"/>
              <a:defRPr sz="1200"/>
            </a:lvl2pPr>
            <a:lvl3pPr indent="-304800" lvl="2" marL="1371600" rtl="0">
              <a:lnSpc>
                <a:spcPct val="125000"/>
              </a:lnSpc>
              <a:spcBef>
                <a:spcPts val="0"/>
              </a:spcBef>
              <a:spcAft>
                <a:spcPts val="0"/>
              </a:spcAft>
              <a:buSzPts val="1200"/>
              <a:buChar char="■"/>
              <a:defRPr sz="1200"/>
            </a:lvl3pPr>
            <a:lvl4pPr indent="-304800" lvl="3" marL="1828800" rtl="0">
              <a:lnSpc>
                <a:spcPct val="125000"/>
              </a:lnSpc>
              <a:spcBef>
                <a:spcPts val="0"/>
              </a:spcBef>
              <a:spcAft>
                <a:spcPts val="0"/>
              </a:spcAft>
              <a:buSzPts val="1200"/>
              <a:buChar char="●"/>
              <a:defRPr sz="1200"/>
            </a:lvl4pPr>
            <a:lvl5pPr indent="-304800" lvl="4" marL="2286000" rtl="0">
              <a:lnSpc>
                <a:spcPct val="125000"/>
              </a:lnSpc>
              <a:spcBef>
                <a:spcPts val="0"/>
              </a:spcBef>
              <a:spcAft>
                <a:spcPts val="0"/>
              </a:spcAft>
              <a:buSzPts val="1200"/>
              <a:buChar char="○"/>
              <a:defRPr sz="1200"/>
            </a:lvl5pPr>
            <a:lvl6pPr indent="-304800" lvl="5" marL="2743200" rtl="0">
              <a:lnSpc>
                <a:spcPct val="125000"/>
              </a:lnSpc>
              <a:spcBef>
                <a:spcPts val="0"/>
              </a:spcBef>
              <a:spcAft>
                <a:spcPts val="0"/>
              </a:spcAft>
              <a:buSzPts val="1200"/>
              <a:buChar char="■"/>
              <a:defRPr sz="1200"/>
            </a:lvl6pPr>
            <a:lvl7pPr indent="-304800" lvl="6" marL="3200400" rtl="0">
              <a:lnSpc>
                <a:spcPct val="125000"/>
              </a:lnSpc>
              <a:spcBef>
                <a:spcPts val="0"/>
              </a:spcBef>
              <a:spcAft>
                <a:spcPts val="0"/>
              </a:spcAft>
              <a:buSzPts val="1200"/>
              <a:buChar char="●"/>
              <a:defRPr sz="1200"/>
            </a:lvl7pPr>
            <a:lvl8pPr indent="-304800" lvl="7" marL="3657600" rtl="0">
              <a:lnSpc>
                <a:spcPct val="125000"/>
              </a:lnSpc>
              <a:spcBef>
                <a:spcPts val="0"/>
              </a:spcBef>
              <a:spcAft>
                <a:spcPts val="0"/>
              </a:spcAft>
              <a:buSzPts val="1200"/>
              <a:buChar char="○"/>
              <a:defRPr sz="1200"/>
            </a:lvl8pPr>
            <a:lvl9pPr indent="-304800" lvl="8" marL="4114800" rtl="0">
              <a:lnSpc>
                <a:spcPct val="125000"/>
              </a:lnSpc>
              <a:spcBef>
                <a:spcPts val="0"/>
              </a:spcBef>
              <a:spcAft>
                <a:spcPts val="0"/>
              </a:spcAft>
              <a:buSzPts val="1200"/>
              <a:buChar char="■"/>
              <a:defRPr sz="1200"/>
            </a:lvl9pPr>
          </a:lstStyle>
          <a:p/>
        </p:txBody>
      </p:sp>
      <p:sp>
        <p:nvSpPr>
          <p:cNvPr id="63" name="Google Shape;63;p11"/>
          <p:cNvSpPr txBox="1"/>
          <p:nvPr>
            <p:ph idx="3" type="body"/>
          </p:nvPr>
        </p:nvSpPr>
        <p:spPr>
          <a:xfrm>
            <a:off x="4702700" y="2304075"/>
            <a:ext cx="1895100" cy="2153700"/>
          </a:xfrm>
          <a:prstGeom prst="rect">
            <a:avLst/>
          </a:prstGeom>
        </p:spPr>
        <p:txBody>
          <a:bodyPr anchorCtr="0" anchor="t" bIns="0"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0"/>
              </a:spcBef>
              <a:spcAft>
                <a:spcPts val="0"/>
              </a:spcAft>
              <a:buSzPts val="1200"/>
              <a:buChar char="○"/>
              <a:defRPr sz="1200"/>
            </a:lvl2pPr>
            <a:lvl3pPr indent="-304800" lvl="2" marL="1371600" rtl="0">
              <a:lnSpc>
                <a:spcPct val="125000"/>
              </a:lnSpc>
              <a:spcBef>
                <a:spcPts val="0"/>
              </a:spcBef>
              <a:spcAft>
                <a:spcPts val="0"/>
              </a:spcAft>
              <a:buSzPts val="1200"/>
              <a:buChar char="■"/>
              <a:defRPr sz="1200"/>
            </a:lvl3pPr>
            <a:lvl4pPr indent="-304800" lvl="3" marL="1828800" rtl="0">
              <a:lnSpc>
                <a:spcPct val="125000"/>
              </a:lnSpc>
              <a:spcBef>
                <a:spcPts val="0"/>
              </a:spcBef>
              <a:spcAft>
                <a:spcPts val="0"/>
              </a:spcAft>
              <a:buSzPts val="1200"/>
              <a:buChar char="●"/>
              <a:defRPr sz="1200"/>
            </a:lvl4pPr>
            <a:lvl5pPr indent="-304800" lvl="4" marL="2286000" rtl="0">
              <a:lnSpc>
                <a:spcPct val="125000"/>
              </a:lnSpc>
              <a:spcBef>
                <a:spcPts val="0"/>
              </a:spcBef>
              <a:spcAft>
                <a:spcPts val="0"/>
              </a:spcAft>
              <a:buSzPts val="1200"/>
              <a:buChar char="○"/>
              <a:defRPr sz="1200"/>
            </a:lvl5pPr>
            <a:lvl6pPr indent="-304800" lvl="5" marL="2743200" rtl="0">
              <a:lnSpc>
                <a:spcPct val="125000"/>
              </a:lnSpc>
              <a:spcBef>
                <a:spcPts val="0"/>
              </a:spcBef>
              <a:spcAft>
                <a:spcPts val="0"/>
              </a:spcAft>
              <a:buSzPts val="1200"/>
              <a:buChar char="■"/>
              <a:defRPr sz="1200"/>
            </a:lvl6pPr>
            <a:lvl7pPr indent="-304800" lvl="6" marL="3200400" rtl="0">
              <a:lnSpc>
                <a:spcPct val="125000"/>
              </a:lnSpc>
              <a:spcBef>
                <a:spcPts val="0"/>
              </a:spcBef>
              <a:spcAft>
                <a:spcPts val="0"/>
              </a:spcAft>
              <a:buSzPts val="1200"/>
              <a:buChar char="●"/>
              <a:defRPr sz="1200"/>
            </a:lvl7pPr>
            <a:lvl8pPr indent="-304800" lvl="7" marL="3657600" rtl="0">
              <a:lnSpc>
                <a:spcPct val="125000"/>
              </a:lnSpc>
              <a:spcBef>
                <a:spcPts val="0"/>
              </a:spcBef>
              <a:spcAft>
                <a:spcPts val="0"/>
              </a:spcAft>
              <a:buSzPts val="1200"/>
              <a:buChar char="○"/>
              <a:defRPr sz="1200"/>
            </a:lvl8pPr>
            <a:lvl9pPr indent="-304800" lvl="8" marL="4114800" rtl="0">
              <a:lnSpc>
                <a:spcPct val="125000"/>
              </a:lnSpc>
              <a:spcBef>
                <a:spcPts val="0"/>
              </a:spcBef>
              <a:spcAft>
                <a:spcPts val="0"/>
              </a:spcAft>
              <a:buSzPts val="1200"/>
              <a:buChar char="■"/>
              <a:defRPr sz="1200"/>
            </a:lvl9pPr>
          </a:lstStyle>
          <a:p/>
        </p:txBody>
      </p:sp>
      <p:sp>
        <p:nvSpPr>
          <p:cNvPr id="64" name="Google Shape;64;p11"/>
          <p:cNvSpPr txBox="1"/>
          <p:nvPr>
            <p:ph idx="4" type="body"/>
          </p:nvPr>
        </p:nvSpPr>
        <p:spPr>
          <a:xfrm>
            <a:off x="6852975" y="2304075"/>
            <a:ext cx="1895100" cy="2153700"/>
          </a:xfrm>
          <a:prstGeom prst="rect">
            <a:avLst/>
          </a:prstGeom>
        </p:spPr>
        <p:txBody>
          <a:bodyPr anchorCtr="0" anchor="t" bIns="0"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0"/>
              </a:spcBef>
              <a:spcAft>
                <a:spcPts val="0"/>
              </a:spcAft>
              <a:buSzPts val="1200"/>
              <a:buChar char="○"/>
              <a:defRPr sz="1200"/>
            </a:lvl2pPr>
            <a:lvl3pPr indent="-304800" lvl="2" marL="1371600" rtl="0">
              <a:lnSpc>
                <a:spcPct val="125000"/>
              </a:lnSpc>
              <a:spcBef>
                <a:spcPts val="0"/>
              </a:spcBef>
              <a:spcAft>
                <a:spcPts val="0"/>
              </a:spcAft>
              <a:buSzPts val="1200"/>
              <a:buChar char="■"/>
              <a:defRPr sz="1200"/>
            </a:lvl3pPr>
            <a:lvl4pPr indent="-304800" lvl="3" marL="1828800" rtl="0">
              <a:lnSpc>
                <a:spcPct val="125000"/>
              </a:lnSpc>
              <a:spcBef>
                <a:spcPts val="0"/>
              </a:spcBef>
              <a:spcAft>
                <a:spcPts val="0"/>
              </a:spcAft>
              <a:buSzPts val="1200"/>
              <a:buChar char="●"/>
              <a:defRPr sz="1200"/>
            </a:lvl4pPr>
            <a:lvl5pPr indent="-304800" lvl="4" marL="2286000" rtl="0">
              <a:lnSpc>
                <a:spcPct val="125000"/>
              </a:lnSpc>
              <a:spcBef>
                <a:spcPts val="0"/>
              </a:spcBef>
              <a:spcAft>
                <a:spcPts val="0"/>
              </a:spcAft>
              <a:buSzPts val="1200"/>
              <a:buChar char="○"/>
              <a:defRPr sz="1200"/>
            </a:lvl5pPr>
            <a:lvl6pPr indent="-304800" lvl="5" marL="2743200" rtl="0">
              <a:lnSpc>
                <a:spcPct val="125000"/>
              </a:lnSpc>
              <a:spcBef>
                <a:spcPts val="0"/>
              </a:spcBef>
              <a:spcAft>
                <a:spcPts val="0"/>
              </a:spcAft>
              <a:buSzPts val="1200"/>
              <a:buChar char="■"/>
              <a:defRPr sz="1200"/>
            </a:lvl6pPr>
            <a:lvl7pPr indent="-304800" lvl="6" marL="3200400" rtl="0">
              <a:lnSpc>
                <a:spcPct val="125000"/>
              </a:lnSpc>
              <a:spcBef>
                <a:spcPts val="0"/>
              </a:spcBef>
              <a:spcAft>
                <a:spcPts val="0"/>
              </a:spcAft>
              <a:buSzPts val="1200"/>
              <a:buChar char="●"/>
              <a:defRPr sz="1200"/>
            </a:lvl7pPr>
            <a:lvl8pPr indent="-304800" lvl="7" marL="3657600" rtl="0">
              <a:lnSpc>
                <a:spcPct val="125000"/>
              </a:lnSpc>
              <a:spcBef>
                <a:spcPts val="0"/>
              </a:spcBef>
              <a:spcAft>
                <a:spcPts val="0"/>
              </a:spcAft>
              <a:buSzPts val="1200"/>
              <a:buChar char="○"/>
              <a:defRPr sz="1200"/>
            </a:lvl8pPr>
            <a:lvl9pPr indent="-304800" lvl="8" marL="4114800" rtl="0">
              <a:lnSpc>
                <a:spcPct val="125000"/>
              </a:lnSpc>
              <a:spcBef>
                <a:spcPts val="0"/>
              </a:spcBef>
              <a:spcAft>
                <a:spcPts val="0"/>
              </a:spcAft>
              <a:buSzPts val="1200"/>
              <a:buChar char="■"/>
              <a:defRPr sz="1200"/>
            </a:lvl9pPr>
          </a:lstStyle>
          <a:p/>
        </p:txBody>
      </p:sp>
      <p:sp>
        <p:nvSpPr>
          <p:cNvPr id="65" name="Google Shape;65;p11"/>
          <p:cNvSpPr/>
          <p:nvPr/>
        </p:nvSpPr>
        <p:spPr>
          <a:xfrm>
            <a:off x="0" y="0"/>
            <a:ext cx="9144000" cy="368700"/>
          </a:xfrm>
          <a:prstGeom prst="rect">
            <a:avLst/>
          </a:prstGeom>
          <a:solidFill>
            <a:srgbClr val="7B189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12121"/>
              </a:solidFill>
            </a:endParaRPr>
          </a:p>
        </p:txBody>
      </p:sp>
      <p:pic>
        <p:nvPicPr>
          <p:cNvPr id="66" name="Google Shape;66;p11"/>
          <p:cNvPicPr preferRelativeResize="0"/>
          <p:nvPr/>
        </p:nvPicPr>
        <p:blipFill rotWithShape="1">
          <a:blip r:embed="rId2">
            <a:alphaModFix/>
          </a:blip>
          <a:srcRect b="21393" l="5653" r="78268" t="21296"/>
          <a:stretch/>
        </p:blipFill>
        <p:spPr>
          <a:xfrm>
            <a:off x="8833925" y="60136"/>
            <a:ext cx="254899" cy="248436"/>
          </a:xfrm>
          <a:prstGeom prst="rect">
            <a:avLst/>
          </a:prstGeom>
          <a:noFill/>
          <a:ln>
            <a:noFill/>
          </a:ln>
        </p:spPr>
      </p:pic>
      <p:sp>
        <p:nvSpPr>
          <p:cNvPr id="67" name="Google Shape;67;p11"/>
          <p:cNvSpPr txBox="1"/>
          <p:nvPr>
            <p:ph type="title"/>
          </p:nvPr>
        </p:nvSpPr>
        <p:spPr>
          <a:xfrm>
            <a:off x="81800" y="0"/>
            <a:ext cx="8666400" cy="3687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600"/>
              <a:buNone/>
              <a:defRPr b="1" sz="1600">
                <a:solidFill>
                  <a:schemeClr val="lt1"/>
                </a:solidFill>
              </a:defRPr>
            </a:lvl1pPr>
            <a:lvl2pPr lvl="1" rtl="0">
              <a:spcBef>
                <a:spcPts val="0"/>
              </a:spcBef>
              <a:spcAft>
                <a:spcPts val="0"/>
              </a:spcAft>
              <a:buClr>
                <a:schemeClr val="lt1"/>
              </a:buClr>
              <a:buSzPts val="1600"/>
              <a:buNone/>
              <a:defRPr b="1" sz="1600">
                <a:solidFill>
                  <a:schemeClr val="lt1"/>
                </a:solidFill>
              </a:defRPr>
            </a:lvl2pPr>
            <a:lvl3pPr lvl="2" rtl="0">
              <a:spcBef>
                <a:spcPts val="0"/>
              </a:spcBef>
              <a:spcAft>
                <a:spcPts val="0"/>
              </a:spcAft>
              <a:buClr>
                <a:schemeClr val="lt1"/>
              </a:buClr>
              <a:buSzPts val="1600"/>
              <a:buNone/>
              <a:defRPr b="1" sz="1600">
                <a:solidFill>
                  <a:schemeClr val="lt1"/>
                </a:solidFill>
              </a:defRPr>
            </a:lvl3pPr>
            <a:lvl4pPr lvl="3" rtl="0">
              <a:spcBef>
                <a:spcPts val="0"/>
              </a:spcBef>
              <a:spcAft>
                <a:spcPts val="0"/>
              </a:spcAft>
              <a:buClr>
                <a:schemeClr val="lt1"/>
              </a:buClr>
              <a:buSzPts val="1600"/>
              <a:buNone/>
              <a:defRPr b="1" sz="1600">
                <a:solidFill>
                  <a:schemeClr val="lt1"/>
                </a:solidFill>
              </a:defRPr>
            </a:lvl4pPr>
            <a:lvl5pPr lvl="4" rtl="0">
              <a:spcBef>
                <a:spcPts val="0"/>
              </a:spcBef>
              <a:spcAft>
                <a:spcPts val="0"/>
              </a:spcAft>
              <a:buClr>
                <a:schemeClr val="lt1"/>
              </a:buClr>
              <a:buSzPts val="1600"/>
              <a:buNone/>
              <a:defRPr b="1" sz="1600">
                <a:solidFill>
                  <a:schemeClr val="lt1"/>
                </a:solidFill>
              </a:defRPr>
            </a:lvl5pPr>
            <a:lvl6pPr lvl="5" rtl="0">
              <a:spcBef>
                <a:spcPts val="0"/>
              </a:spcBef>
              <a:spcAft>
                <a:spcPts val="0"/>
              </a:spcAft>
              <a:buClr>
                <a:schemeClr val="lt1"/>
              </a:buClr>
              <a:buSzPts val="1600"/>
              <a:buNone/>
              <a:defRPr b="1" sz="1600">
                <a:solidFill>
                  <a:schemeClr val="lt1"/>
                </a:solidFill>
              </a:defRPr>
            </a:lvl6pPr>
            <a:lvl7pPr lvl="6" rtl="0">
              <a:spcBef>
                <a:spcPts val="0"/>
              </a:spcBef>
              <a:spcAft>
                <a:spcPts val="0"/>
              </a:spcAft>
              <a:buClr>
                <a:schemeClr val="lt1"/>
              </a:buClr>
              <a:buSzPts val="1600"/>
              <a:buNone/>
              <a:defRPr b="1" sz="1600">
                <a:solidFill>
                  <a:schemeClr val="lt1"/>
                </a:solidFill>
              </a:defRPr>
            </a:lvl7pPr>
            <a:lvl8pPr lvl="7" rtl="0">
              <a:spcBef>
                <a:spcPts val="0"/>
              </a:spcBef>
              <a:spcAft>
                <a:spcPts val="0"/>
              </a:spcAft>
              <a:buClr>
                <a:schemeClr val="lt1"/>
              </a:buClr>
              <a:buSzPts val="1600"/>
              <a:buNone/>
              <a:defRPr b="1" sz="1600">
                <a:solidFill>
                  <a:schemeClr val="lt1"/>
                </a:solidFill>
              </a:defRPr>
            </a:lvl8pPr>
            <a:lvl9pPr lvl="8" rtl="0">
              <a:spcBef>
                <a:spcPts val="0"/>
              </a:spcBef>
              <a:spcAft>
                <a:spcPts val="0"/>
              </a:spcAft>
              <a:buClr>
                <a:schemeClr val="lt1"/>
              </a:buClr>
              <a:buSzPts val="1600"/>
              <a:buNone/>
              <a:defRPr b="1" sz="1600">
                <a:solidFill>
                  <a:schemeClr val="lt1"/>
                </a:solidFill>
              </a:defRPr>
            </a:lvl9pPr>
          </a:lstStyle>
          <a:p/>
        </p:txBody>
      </p:sp>
      <p:sp>
        <p:nvSpPr>
          <p:cNvPr id="68" name="Google Shape;68;p11"/>
          <p:cNvSpPr/>
          <p:nvPr>
            <p:ph idx="5" type="pic"/>
          </p:nvPr>
        </p:nvSpPr>
        <p:spPr>
          <a:xfrm>
            <a:off x="442250" y="1054925"/>
            <a:ext cx="1815000" cy="1136700"/>
          </a:xfrm>
          <a:prstGeom prst="rect">
            <a:avLst/>
          </a:prstGeom>
          <a:noFill/>
          <a:ln>
            <a:noFill/>
          </a:ln>
        </p:spPr>
      </p:sp>
      <p:sp>
        <p:nvSpPr>
          <p:cNvPr id="69" name="Google Shape;69;p11"/>
          <p:cNvSpPr/>
          <p:nvPr>
            <p:ph idx="6" type="pic"/>
          </p:nvPr>
        </p:nvSpPr>
        <p:spPr>
          <a:xfrm>
            <a:off x="2592488" y="1054925"/>
            <a:ext cx="1815000" cy="1136700"/>
          </a:xfrm>
          <a:prstGeom prst="rect">
            <a:avLst/>
          </a:prstGeom>
          <a:noFill/>
          <a:ln>
            <a:noFill/>
          </a:ln>
        </p:spPr>
      </p:sp>
      <p:sp>
        <p:nvSpPr>
          <p:cNvPr id="70" name="Google Shape;70;p11"/>
          <p:cNvSpPr/>
          <p:nvPr>
            <p:ph idx="7" type="pic"/>
          </p:nvPr>
        </p:nvSpPr>
        <p:spPr>
          <a:xfrm>
            <a:off x="4742688" y="1054925"/>
            <a:ext cx="1815000" cy="1136700"/>
          </a:xfrm>
          <a:prstGeom prst="rect">
            <a:avLst/>
          </a:prstGeom>
          <a:noFill/>
          <a:ln>
            <a:noFill/>
          </a:ln>
        </p:spPr>
      </p:sp>
      <p:sp>
        <p:nvSpPr>
          <p:cNvPr id="71" name="Google Shape;71;p11"/>
          <p:cNvSpPr/>
          <p:nvPr>
            <p:ph idx="8" type="pic"/>
          </p:nvPr>
        </p:nvSpPr>
        <p:spPr>
          <a:xfrm>
            <a:off x="6892888" y="1054925"/>
            <a:ext cx="1815000" cy="1136700"/>
          </a:xfrm>
          <a:prstGeom prst="rect">
            <a:avLst/>
          </a:prstGeom>
          <a:noFill/>
          <a:ln>
            <a:noFill/>
          </a:ln>
        </p:spPr>
      </p:sp>
    </p:spTree>
  </p:cSld>
  <p:clrMapOvr>
    <a:masterClrMapping/>
  </p:clrMapOvr>
  <p:extLst>
    <p:ext uri="{DCECCB84-F9BA-43D5-87BE-67443E8EF086}">
      <p15:sldGuideLst>
        <p15:guide id="1" orient="horz" pos="2808">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 Topic Groups">
  <p:cSld name="SECTION_TITLE_AND_DESCRIPTION_1_1">
    <p:spTree>
      <p:nvGrpSpPr>
        <p:cNvPr id="72" name="Shape 72"/>
        <p:cNvGrpSpPr/>
        <p:nvPr/>
      </p:nvGrpSpPr>
      <p:grpSpPr>
        <a:xfrm>
          <a:off x="0" y="0"/>
          <a:ext cx="0" cy="0"/>
          <a:chOff x="0" y="0"/>
          <a:chExt cx="0" cy="0"/>
        </a:xfrm>
      </p:grpSpPr>
      <p:sp>
        <p:nvSpPr>
          <p:cNvPr id="73" name="Google Shape;73;p12"/>
          <p:cNvSpPr txBox="1"/>
          <p:nvPr>
            <p:ph idx="1" type="body"/>
          </p:nvPr>
        </p:nvSpPr>
        <p:spPr>
          <a:xfrm>
            <a:off x="402325" y="2978800"/>
            <a:ext cx="1895100" cy="1479000"/>
          </a:xfrm>
          <a:prstGeom prst="rect">
            <a:avLst/>
          </a:prstGeom>
        </p:spPr>
        <p:txBody>
          <a:bodyPr anchorCtr="0" anchor="t" bIns="0"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0"/>
              </a:spcBef>
              <a:spcAft>
                <a:spcPts val="0"/>
              </a:spcAft>
              <a:buSzPts val="1200"/>
              <a:buChar char="○"/>
              <a:defRPr sz="1200"/>
            </a:lvl2pPr>
            <a:lvl3pPr indent="-304800" lvl="2" marL="1371600" rtl="0">
              <a:lnSpc>
                <a:spcPct val="125000"/>
              </a:lnSpc>
              <a:spcBef>
                <a:spcPts val="0"/>
              </a:spcBef>
              <a:spcAft>
                <a:spcPts val="0"/>
              </a:spcAft>
              <a:buSzPts val="1200"/>
              <a:buChar char="■"/>
              <a:defRPr sz="1200"/>
            </a:lvl3pPr>
            <a:lvl4pPr indent="-304800" lvl="3" marL="1828800" rtl="0">
              <a:lnSpc>
                <a:spcPct val="125000"/>
              </a:lnSpc>
              <a:spcBef>
                <a:spcPts val="0"/>
              </a:spcBef>
              <a:spcAft>
                <a:spcPts val="0"/>
              </a:spcAft>
              <a:buSzPts val="1200"/>
              <a:buChar char="●"/>
              <a:defRPr sz="1200"/>
            </a:lvl4pPr>
            <a:lvl5pPr indent="-304800" lvl="4" marL="2286000" rtl="0">
              <a:lnSpc>
                <a:spcPct val="125000"/>
              </a:lnSpc>
              <a:spcBef>
                <a:spcPts val="0"/>
              </a:spcBef>
              <a:spcAft>
                <a:spcPts val="0"/>
              </a:spcAft>
              <a:buSzPts val="1200"/>
              <a:buChar char="○"/>
              <a:defRPr sz="1200"/>
            </a:lvl5pPr>
            <a:lvl6pPr indent="-304800" lvl="5" marL="2743200" rtl="0">
              <a:lnSpc>
                <a:spcPct val="125000"/>
              </a:lnSpc>
              <a:spcBef>
                <a:spcPts val="0"/>
              </a:spcBef>
              <a:spcAft>
                <a:spcPts val="0"/>
              </a:spcAft>
              <a:buSzPts val="1200"/>
              <a:buChar char="■"/>
              <a:defRPr sz="1200"/>
            </a:lvl6pPr>
            <a:lvl7pPr indent="-304800" lvl="6" marL="3200400" rtl="0">
              <a:lnSpc>
                <a:spcPct val="125000"/>
              </a:lnSpc>
              <a:spcBef>
                <a:spcPts val="0"/>
              </a:spcBef>
              <a:spcAft>
                <a:spcPts val="0"/>
              </a:spcAft>
              <a:buSzPts val="1200"/>
              <a:buChar char="●"/>
              <a:defRPr sz="1200"/>
            </a:lvl7pPr>
            <a:lvl8pPr indent="-304800" lvl="7" marL="3657600" rtl="0">
              <a:lnSpc>
                <a:spcPct val="125000"/>
              </a:lnSpc>
              <a:spcBef>
                <a:spcPts val="0"/>
              </a:spcBef>
              <a:spcAft>
                <a:spcPts val="0"/>
              </a:spcAft>
              <a:buSzPts val="1200"/>
              <a:buChar char="○"/>
              <a:defRPr sz="1200"/>
            </a:lvl8pPr>
            <a:lvl9pPr indent="-304800" lvl="8" marL="4114800" rtl="0">
              <a:lnSpc>
                <a:spcPct val="125000"/>
              </a:lnSpc>
              <a:spcBef>
                <a:spcPts val="0"/>
              </a:spcBef>
              <a:spcAft>
                <a:spcPts val="0"/>
              </a:spcAft>
              <a:buSzPts val="1200"/>
              <a:buChar char="■"/>
              <a:defRPr sz="1200"/>
            </a:lvl9pPr>
          </a:lstStyle>
          <a:p/>
        </p:txBody>
      </p:sp>
      <p:sp>
        <p:nvSpPr>
          <p:cNvPr id="74" name="Google Shape;74;p12"/>
          <p:cNvSpPr txBox="1"/>
          <p:nvPr>
            <p:ph idx="2" type="body"/>
          </p:nvPr>
        </p:nvSpPr>
        <p:spPr>
          <a:xfrm>
            <a:off x="2552500" y="2978800"/>
            <a:ext cx="1895100" cy="1479000"/>
          </a:xfrm>
          <a:prstGeom prst="rect">
            <a:avLst/>
          </a:prstGeom>
        </p:spPr>
        <p:txBody>
          <a:bodyPr anchorCtr="0" anchor="t" bIns="0"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0"/>
              </a:spcBef>
              <a:spcAft>
                <a:spcPts val="0"/>
              </a:spcAft>
              <a:buSzPts val="1200"/>
              <a:buChar char="○"/>
              <a:defRPr sz="1200"/>
            </a:lvl2pPr>
            <a:lvl3pPr indent="-304800" lvl="2" marL="1371600" rtl="0">
              <a:lnSpc>
                <a:spcPct val="125000"/>
              </a:lnSpc>
              <a:spcBef>
                <a:spcPts val="0"/>
              </a:spcBef>
              <a:spcAft>
                <a:spcPts val="0"/>
              </a:spcAft>
              <a:buSzPts val="1200"/>
              <a:buChar char="■"/>
              <a:defRPr sz="1200"/>
            </a:lvl3pPr>
            <a:lvl4pPr indent="-304800" lvl="3" marL="1828800" rtl="0">
              <a:lnSpc>
                <a:spcPct val="125000"/>
              </a:lnSpc>
              <a:spcBef>
                <a:spcPts val="0"/>
              </a:spcBef>
              <a:spcAft>
                <a:spcPts val="0"/>
              </a:spcAft>
              <a:buSzPts val="1200"/>
              <a:buChar char="●"/>
              <a:defRPr sz="1200"/>
            </a:lvl4pPr>
            <a:lvl5pPr indent="-304800" lvl="4" marL="2286000" rtl="0">
              <a:lnSpc>
                <a:spcPct val="125000"/>
              </a:lnSpc>
              <a:spcBef>
                <a:spcPts val="0"/>
              </a:spcBef>
              <a:spcAft>
                <a:spcPts val="0"/>
              </a:spcAft>
              <a:buSzPts val="1200"/>
              <a:buChar char="○"/>
              <a:defRPr sz="1200"/>
            </a:lvl5pPr>
            <a:lvl6pPr indent="-304800" lvl="5" marL="2743200" rtl="0">
              <a:lnSpc>
                <a:spcPct val="125000"/>
              </a:lnSpc>
              <a:spcBef>
                <a:spcPts val="0"/>
              </a:spcBef>
              <a:spcAft>
                <a:spcPts val="0"/>
              </a:spcAft>
              <a:buSzPts val="1200"/>
              <a:buChar char="■"/>
              <a:defRPr sz="1200"/>
            </a:lvl6pPr>
            <a:lvl7pPr indent="-304800" lvl="6" marL="3200400" rtl="0">
              <a:lnSpc>
                <a:spcPct val="125000"/>
              </a:lnSpc>
              <a:spcBef>
                <a:spcPts val="0"/>
              </a:spcBef>
              <a:spcAft>
                <a:spcPts val="0"/>
              </a:spcAft>
              <a:buSzPts val="1200"/>
              <a:buChar char="●"/>
              <a:defRPr sz="1200"/>
            </a:lvl7pPr>
            <a:lvl8pPr indent="-304800" lvl="7" marL="3657600" rtl="0">
              <a:lnSpc>
                <a:spcPct val="125000"/>
              </a:lnSpc>
              <a:spcBef>
                <a:spcPts val="0"/>
              </a:spcBef>
              <a:spcAft>
                <a:spcPts val="0"/>
              </a:spcAft>
              <a:buSzPts val="1200"/>
              <a:buChar char="○"/>
              <a:defRPr sz="1200"/>
            </a:lvl8pPr>
            <a:lvl9pPr indent="-304800" lvl="8" marL="4114800" rtl="0">
              <a:lnSpc>
                <a:spcPct val="125000"/>
              </a:lnSpc>
              <a:spcBef>
                <a:spcPts val="0"/>
              </a:spcBef>
              <a:spcAft>
                <a:spcPts val="0"/>
              </a:spcAft>
              <a:buSzPts val="1200"/>
              <a:buChar char="■"/>
              <a:defRPr sz="1200"/>
            </a:lvl9pPr>
          </a:lstStyle>
          <a:p/>
        </p:txBody>
      </p:sp>
      <p:sp>
        <p:nvSpPr>
          <p:cNvPr id="75" name="Google Shape;75;p12"/>
          <p:cNvSpPr txBox="1"/>
          <p:nvPr>
            <p:ph idx="3" type="body"/>
          </p:nvPr>
        </p:nvSpPr>
        <p:spPr>
          <a:xfrm>
            <a:off x="4702700" y="2978800"/>
            <a:ext cx="1895100" cy="1479000"/>
          </a:xfrm>
          <a:prstGeom prst="rect">
            <a:avLst/>
          </a:prstGeom>
        </p:spPr>
        <p:txBody>
          <a:bodyPr anchorCtr="0" anchor="t" bIns="0"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0"/>
              </a:spcBef>
              <a:spcAft>
                <a:spcPts val="0"/>
              </a:spcAft>
              <a:buSzPts val="1200"/>
              <a:buChar char="○"/>
              <a:defRPr sz="1200"/>
            </a:lvl2pPr>
            <a:lvl3pPr indent="-304800" lvl="2" marL="1371600" rtl="0">
              <a:lnSpc>
                <a:spcPct val="125000"/>
              </a:lnSpc>
              <a:spcBef>
                <a:spcPts val="0"/>
              </a:spcBef>
              <a:spcAft>
                <a:spcPts val="0"/>
              </a:spcAft>
              <a:buSzPts val="1200"/>
              <a:buChar char="■"/>
              <a:defRPr sz="1200"/>
            </a:lvl3pPr>
            <a:lvl4pPr indent="-304800" lvl="3" marL="1828800" rtl="0">
              <a:lnSpc>
                <a:spcPct val="125000"/>
              </a:lnSpc>
              <a:spcBef>
                <a:spcPts val="0"/>
              </a:spcBef>
              <a:spcAft>
                <a:spcPts val="0"/>
              </a:spcAft>
              <a:buSzPts val="1200"/>
              <a:buChar char="●"/>
              <a:defRPr sz="1200"/>
            </a:lvl4pPr>
            <a:lvl5pPr indent="-304800" lvl="4" marL="2286000" rtl="0">
              <a:lnSpc>
                <a:spcPct val="125000"/>
              </a:lnSpc>
              <a:spcBef>
                <a:spcPts val="0"/>
              </a:spcBef>
              <a:spcAft>
                <a:spcPts val="0"/>
              </a:spcAft>
              <a:buSzPts val="1200"/>
              <a:buChar char="○"/>
              <a:defRPr sz="1200"/>
            </a:lvl5pPr>
            <a:lvl6pPr indent="-304800" lvl="5" marL="2743200" rtl="0">
              <a:lnSpc>
                <a:spcPct val="125000"/>
              </a:lnSpc>
              <a:spcBef>
                <a:spcPts val="0"/>
              </a:spcBef>
              <a:spcAft>
                <a:spcPts val="0"/>
              </a:spcAft>
              <a:buSzPts val="1200"/>
              <a:buChar char="■"/>
              <a:defRPr sz="1200"/>
            </a:lvl6pPr>
            <a:lvl7pPr indent="-304800" lvl="6" marL="3200400" rtl="0">
              <a:lnSpc>
                <a:spcPct val="125000"/>
              </a:lnSpc>
              <a:spcBef>
                <a:spcPts val="0"/>
              </a:spcBef>
              <a:spcAft>
                <a:spcPts val="0"/>
              </a:spcAft>
              <a:buSzPts val="1200"/>
              <a:buChar char="●"/>
              <a:defRPr sz="1200"/>
            </a:lvl7pPr>
            <a:lvl8pPr indent="-304800" lvl="7" marL="3657600" rtl="0">
              <a:lnSpc>
                <a:spcPct val="125000"/>
              </a:lnSpc>
              <a:spcBef>
                <a:spcPts val="0"/>
              </a:spcBef>
              <a:spcAft>
                <a:spcPts val="0"/>
              </a:spcAft>
              <a:buSzPts val="1200"/>
              <a:buChar char="○"/>
              <a:defRPr sz="1200"/>
            </a:lvl8pPr>
            <a:lvl9pPr indent="-304800" lvl="8" marL="4114800" rtl="0">
              <a:lnSpc>
                <a:spcPct val="125000"/>
              </a:lnSpc>
              <a:spcBef>
                <a:spcPts val="0"/>
              </a:spcBef>
              <a:spcAft>
                <a:spcPts val="0"/>
              </a:spcAft>
              <a:buSzPts val="1200"/>
              <a:buChar char="■"/>
              <a:defRPr sz="1200"/>
            </a:lvl9pPr>
          </a:lstStyle>
          <a:p/>
        </p:txBody>
      </p:sp>
      <p:sp>
        <p:nvSpPr>
          <p:cNvPr id="76" name="Google Shape;76;p12"/>
          <p:cNvSpPr txBox="1"/>
          <p:nvPr>
            <p:ph idx="4" type="body"/>
          </p:nvPr>
        </p:nvSpPr>
        <p:spPr>
          <a:xfrm>
            <a:off x="6852975" y="2978800"/>
            <a:ext cx="1895100" cy="1479000"/>
          </a:xfrm>
          <a:prstGeom prst="rect">
            <a:avLst/>
          </a:prstGeom>
        </p:spPr>
        <p:txBody>
          <a:bodyPr anchorCtr="0" anchor="t" bIns="0"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0"/>
              </a:spcBef>
              <a:spcAft>
                <a:spcPts val="0"/>
              </a:spcAft>
              <a:buSzPts val="1200"/>
              <a:buChar char="○"/>
              <a:defRPr sz="1200"/>
            </a:lvl2pPr>
            <a:lvl3pPr indent="-304800" lvl="2" marL="1371600" rtl="0">
              <a:lnSpc>
                <a:spcPct val="125000"/>
              </a:lnSpc>
              <a:spcBef>
                <a:spcPts val="0"/>
              </a:spcBef>
              <a:spcAft>
                <a:spcPts val="0"/>
              </a:spcAft>
              <a:buSzPts val="1200"/>
              <a:buChar char="■"/>
              <a:defRPr sz="1200"/>
            </a:lvl3pPr>
            <a:lvl4pPr indent="-304800" lvl="3" marL="1828800" rtl="0">
              <a:lnSpc>
                <a:spcPct val="125000"/>
              </a:lnSpc>
              <a:spcBef>
                <a:spcPts val="0"/>
              </a:spcBef>
              <a:spcAft>
                <a:spcPts val="0"/>
              </a:spcAft>
              <a:buSzPts val="1200"/>
              <a:buChar char="●"/>
              <a:defRPr sz="1200"/>
            </a:lvl4pPr>
            <a:lvl5pPr indent="-304800" lvl="4" marL="2286000" rtl="0">
              <a:lnSpc>
                <a:spcPct val="125000"/>
              </a:lnSpc>
              <a:spcBef>
                <a:spcPts val="0"/>
              </a:spcBef>
              <a:spcAft>
                <a:spcPts val="0"/>
              </a:spcAft>
              <a:buSzPts val="1200"/>
              <a:buChar char="○"/>
              <a:defRPr sz="1200"/>
            </a:lvl5pPr>
            <a:lvl6pPr indent="-304800" lvl="5" marL="2743200" rtl="0">
              <a:lnSpc>
                <a:spcPct val="125000"/>
              </a:lnSpc>
              <a:spcBef>
                <a:spcPts val="0"/>
              </a:spcBef>
              <a:spcAft>
                <a:spcPts val="0"/>
              </a:spcAft>
              <a:buSzPts val="1200"/>
              <a:buChar char="■"/>
              <a:defRPr sz="1200"/>
            </a:lvl6pPr>
            <a:lvl7pPr indent="-304800" lvl="6" marL="3200400" rtl="0">
              <a:lnSpc>
                <a:spcPct val="125000"/>
              </a:lnSpc>
              <a:spcBef>
                <a:spcPts val="0"/>
              </a:spcBef>
              <a:spcAft>
                <a:spcPts val="0"/>
              </a:spcAft>
              <a:buSzPts val="1200"/>
              <a:buChar char="●"/>
              <a:defRPr sz="1200"/>
            </a:lvl7pPr>
            <a:lvl8pPr indent="-304800" lvl="7" marL="3657600" rtl="0">
              <a:lnSpc>
                <a:spcPct val="125000"/>
              </a:lnSpc>
              <a:spcBef>
                <a:spcPts val="0"/>
              </a:spcBef>
              <a:spcAft>
                <a:spcPts val="0"/>
              </a:spcAft>
              <a:buSzPts val="1200"/>
              <a:buChar char="○"/>
              <a:defRPr sz="1200"/>
            </a:lvl8pPr>
            <a:lvl9pPr indent="-304800" lvl="8" marL="4114800" rtl="0">
              <a:lnSpc>
                <a:spcPct val="125000"/>
              </a:lnSpc>
              <a:spcBef>
                <a:spcPts val="0"/>
              </a:spcBef>
              <a:spcAft>
                <a:spcPts val="0"/>
              </a:spcAft>
              <a:buSzPts val="1200"/>
              <a:buChar char="■"/>
              <a:defRPr sz="1200"/>
            </a:lvl9pPr>
          </a:lstStyle>
          <a:p/>
        </p:txBody>
      </p:sp>
      <p:sp>
        <p:nvSpPr>
          <p:cNvPr id="77" name="Google Shape;77;p12"/>
          <p:cNvSpPr/>
          <p:nvPr/>
        </p:nvSpPr>
        <p:spPr>
          <a:xfrm>
            <a:off x="0" y="0"/>
            <a:ext cx="9144000" cy="368700"/>
          </a:xfrm>
          <a:prstGeom prst="rect">
            <a:avLst/>
          </a:prstGeom>
          <a:solidFill>
            <a:srgbClr val="7B189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12121"/>
              </a:solidFill>
            </a:endParaRPr>
          </a:p>
        </p:txBody>
      </p:sp>
      <p:pic>
        <p:nvPicPr>
          <p:cNvPr id="78" name="Google Shape;78;p12"/>
          <p:cNvPicPr preferRelativeResize="0"/>
          <p:nvPr/>
        </p:nvPicPr>
        <p:blipFill rotWithShape="1">
          <a:blip r:embed="rId2">
            <a:alphaModFix/>
          </a:blip>
          <a:srcRect b="21393" l="5653" r="78268" t="21296"/>
          <a:stretch/>
        </p:blipFill>
        <p:spPr>
          <a:xfrm>
            <a:off x="8833925" y="60136"/>
            <a:ext cx="254899" cy="248436"/>
          </a:xfrm>
          <a:prstGeom prst="rect">
            <a:avLst/>
          </a:prstGeom>
          <a:noFill/>
          <a:ln>
            <a:noFill/>
          </a:ln>
        </p:spPr>
      </p:pic>
      <p:sp>
        <p:nvSpPr>
          <p:cNvPr id="79" name="Google Shape;79;p12"/>
          <p:cNvSpPr txBox="1"/>
          <p:nvPr>
            <p:ph type="title"/>
          </p:nvPr>
        </p:nvSpPr>
        <p:spPr>
          <a:xfrm>
            <a:off x="81800" y="0"/>
            <a:ext cx="8666400" cy="3687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600"/>
              <a:buNone/>
              <a:defRPr b="1" sz="1600">
                <a:solidFill>
                  <a:schemeClr val="lt1"/>
                </a:solidFill>
              </a:defRPr>
            </a:lvl1pPr>
            <a:lvl2pPr lvl="1" rtl="0">
              <a:spcBef>
                <a:spcPts val="0"/>
              </a:spcBef>
              <a:spcAft>
                <a:spcPts val="0"/>
              </a:spcAft>
              <a:buClr>
                <a:schemeClr val="lt1"/>
              </a:buClr>
              <a:buSzPts val="1600"/>
              <a:buNone/>
              <a:defRPr b="1" sz="1600">
                <a:solidFill>
                  <a:schemeClr val="lt1"/>
                </a:solidFill>
              </a:defRPr>
            </a:lvl2pPr>
            <a:lvl3pPr lvl="2" rtl="0">
              <a:spcBef>
                <a:spcPts val="0"/>
              </a:spcBef>
              <a:spcAft>
                <a:spcPts val="0"/>
              </a:spcAft>
              <a:buClr>
                <a:schemeClr val="lt1"/>
              </a:buClr>
              <a:buSzPts val="1600"/>
              <a:buNone/>
              <a:defRPr b="1" sz="1600">
                <a:solidFill>
                  <a:schemeClr val="lt1"/>
                </a:solidFill>
              </a:defRPr>
            </a:lvl3pPr>
            <a:lvl4pPr lvl="3" rtl="0">
              <a:spcBef>
                <a:spcPts val="0"/>
              </a:spcBef>
              <a:spcAft>
                <a:spcPts val="0"/>
              </a:spcAft>
              <a:buClr>
                <a:schemeClr val="lt1"/>
              </a:buClr>
              <a:buSzPts val="1600"/>
              <a:buNone/>
              <a:defRPr b="1" sz="1600">
                <a:solidFill>
                  <a:schemeClr val="lt1"/>
                </a:solidFill>
              </a:defRPr>
            </a:lvl4pPr>
            <a:lvl5pPr lvl="4" rtl="0">
              <a:spcBef>
                <a:spcPts val="0"/>
              </a:spcBef>
              <a:spcAft>
                <a:spcPts val="0"/>
              </a:spcAft>
              <a:buClr>
                <a:schemeClr val="lt1"/>
              </a:buClr>
              <a:buSzPts val="1600"/>
              <a:buNone/>
              <a:defRPr b="1" sz="1600">
                <a:solidFill>
                  <a:schemeClr val="lt1"/>
                </a:solidFill>
              </a:defRPr>
            </a:lvl5pPr>
            <a:lvl6pPr lvl="5" rtl="0">
              <a:spcBef>
                <a:spcPts val="0"/>
              </a:spcBef>
              <a:spcAft>
                <a:spcPts val="0"/>
              </a:spcAft>
              <a:buClr>
                <a:schemeClr val="lt1"/>
              </a:buClr>
              <a:buSzPts val="1600"/>
              <a:buNone/>
              <a:defRPr b="1" sz="1600">
                <a:solidFill>
                  <a:schemeClr val="lt1"/>
                </a:solidFill>
              </a:defRPr>
            </a:lvl6pPr>
            <a:lvl7pPr lvl="6" rtl="0">
              <a:spcBef>
                <a:spcPts val="0"/>
              </a:spcBef>
              <a:spcAft>
                <a:spcPts val="0"/>
              </a:spcAft>
              <a:buClr>
                <a:schemeClr val="lt1"/>
              </a:buClr>
              <a:buSzPts val="1600"/>
              <a:buNone/>
              <a:defRPr b="1" sz="1600">
                <a:solidFill>
                  <a:schemeClr val="lt1"/>
                </a:solidFill>
              </a:defRPr>
            </a:lvl7pPr>
            <a:lvl8pPr lvl="7" rtl="0">
              <a:spcBef>
                <a:spcPts val="0"/>
              </a:spcBef>
              <a:spcAft>
                <a:spcPts val="0"/>
              </a:spcAft>
              <a:buClr>
                <a:schemeClr val="lt1"/>
              </a:buClr>
              <a:buSzPts val="1600"/>
              <a:buNone/>
              <a:defRPr b="1" sz="1600">
                <a:solidFill>
                  <a:schemeClr val="lt1"/>
                </a:solidFill>
              </a:defRPr>
            </a:lvl8pPr>
            <a:lvl9pPr lvl="8" rtl="0">
              <a:spcBef>
                <a:spcPts val="0"/>
              </a:spcBef>
              <a:spcAft>
                <a:spcPts val="0"/>
              </a:spcAft>
              <a:buClr>
                <a:schemeClr val="lt1"/>
              </a:buClr>
              <a:buSzPts val="1600"/>
              <a:buNone/>
              <a:defRPr b="1" sz="1600">
                <a:solidFill>
                  <a:schemeClr val="lt1"/>
                </a:solidFill>
              </a:defRPr>
            </a:lvl9pPr>
          </a:lstStyle>
          <a:p/>
        </p:txBody>
      </p:sp>
      <p:sp>
        <p:nvSpPr>
          <p:cNvPr id="80" name="Google Shape;80;p12"/>
          <p:cNvSpPr/>
          <p:nvPr>
            <p:ph idx="5" type="pic"/>
          </p:nvPr>
        </p:nvSpPr>
        <p:spPr>
          <a:xfrm>
            <a:off x="1559125" y="1054925"/>
            <a:ext cx="1815000" cy="1136700"/>
          </a:xfrm>
          <a:prstGeom prst="rect">
            <a:avLst/>
          </a:prstGeom>
          <a:noFill/>
          <a:ln>
            <a:noFill/>
          </a:ln>
        </p:spPr>
      </p:sp>
      <p:sp>
        <p:nvSpPr>
          <p:cNvPr id="81" name="Google Shape;81;p12"/>
          <p:cNvSpPr/>
          <p:nvPr>
            <p:ph idx="6" type="pic"/>
          </p:nvPr>
        </p:nvSpPr>
        <p:spPr>
          <a:xfrm>
            <a:off x="5769863" y="1054925"/>
            <a:ext cx="1815000" cy="1136700"/>
          </a:xfrm>
          <a:prstGeom prst="rect">
            <a:avLst/>
          </a:prstGeom>
          <a:noFill/>
          <a:ln>
            <a:noFill/>
          </a:ln>
        </p:spPr>
      </p:sp>
      <p:sp>
        <p:nvSpPr>
          <p:cNvPr id="82" name="Google Shape;82;p12"/>
          <p:cNvSpPr txBox="1"/>
          <p:nvPr>
            <p:ph idx="7" type="subTitle"/>
          </p:nvPr>
        </p:nvSpPr>
        <p:spPr>
          <a:xfrm>
            <a:off x="496075" y="2368025"/>
            <a:ext cx="3941100" cy="310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
              <a:buNone/>
              <a:defRPr b="1" sz="1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 name="Google Shape;83;p12"/>
          <p:cNvSpPr txBox="1"/>
          <p:nvPr>
            <p:ph idx="8" type="subTitle"/>
          </p:nvPr>
        </p:nvSpPr>
        <p:spPr>
          <a:xfrm>
            <a:off x="4706825" y="2368025"/>
            <a:ext cx="3941100" cy="310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
              <a:buNone/>
              <a:defRPr b="1" sz="1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08">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 Stats">
  <p:cSld name="SECTION_TITLE_AND_DESCRIPTION_1_1_1">
    <p:spTree>
      <p:nvGrpSpPr>
        <p:cNvPr id="84" name="Shape 84"/>
        <p:cNvGrpSpPr/>
        <p:nvPr/>
      </p:nvGrpSpPr>
      <p:grpSpPr>
        <a:xfrm>
          <a:off x="0" y="0"/>
          <a:ext cx="0" cy="0"/>
          <a:chOff x="0" y="0"/>
          <a:chExt cx="0" cy="0"/>
        </a:xfrm>
      </p:grpSpPr>
      <p:sp>
        <p:nvSpPr>
          <p:cNvPr id="85" name="Google Shape;85;p13"/>
          <p:cNvSpPr txBox="1"/>
          <p:nvPr>
            <p:ph idx="1" type="body"/>
          </p:nvPr>
        </p:nvSpPr>
        <p:spPr>
          <a:xfrm>
            <a:off x="402325" y="2305600"/>
            <a:ext cx="1895100" cy="2025900"/>
          </a:xfrm>
          <a:prstGeom prst="rect">
            <a:avLst/>
          </a:prstGeom>
        </p:spPr>
        <p:txBody>
          <a:bodyPr anchorCtr="0" anchor="t" bIns="0"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0"/>
              </a:spcBef>
              <a:spcAft>
                <a:spcPts val="0"/>
              </a:spcAft>
              <a:buSzPts val="1200"/>
              <a:buChar char="○"/>
              <a:defRPr sz="1200"/>
            </a:lvl2pPr>
            <a:lvl3pPr indent="-304800" lvl="2" marL="1371600" rtl="0">
              <a:lnSpc>
                <a:spcPct val="125000"/>
              </a:lnSpc>
              <a:spcBef>
                <a:spcPts val="0"/>
              </a:spcBef>
              <a:spcAft>
                <a:spcPts val="0"/>
              </a:spcAft>
              <a:buSzPts val="1200"/>
              <a:buChar char="■"/>
              <a:defRPr sz="1200"/>
            </a:lvl3pPr>
            <a:lvl4pPr indent="-304800" lvl="3" marL="1828800" rtl="0">
              <a:lnSpc>
                <a:spcPct val="125000"/>
              </a:lnSpc>
              <a:spcBef>
                <a:spcPts val="0"/>
              </a:spcBef>
              <a:spcAft>
                <a:spcPts val="0"/>
              </a:spcAft>
              <a:buSzPts val="1200"/>
              <a:buChar char="●"/>
              <a:defRPr sz="1200"/>
            </a:lvl4pPr>
            <a:lvl5pPr indent="-304800" lvl="4" marL="2286000" rtl="0">
              <a:lnSpc>
                <a:spcPct val="125000"/>
              </a:lnSpc>
              <a:spcBef>
                <a:spcPts val="0"/>
              </a:spcBef>
              <a:spcAft>
                <a:spcPts val="0"/>
              </a:spcAft>
              <a:buSzPts val="1200"/>
              <a:buChar char="○"/>
              <a:defRPr sz="1200"/>
            </a:lvl5pPr>
            <a:lvl6pPr indent="-304800" lvl="5" marL="2743200" rtl="0">
              <a:lnSpc>
                <a:spcPct val="125000"/>
              </a:lnSpc>
              <a:spcBef>
                <a:spcPts val="0"/>
              </a:spcBef>
              <a:spcAft>
                <a:spcPts val="0"/>
              </a:spcAft>
              <a:buSzPts val="1200"/>
              <a:buChar char="■"/>
              <a:defRPr sz="1200"/>
            </a:lvl6pPr>
            <a:lvl7pPr indent="-304800" lvl="6" marL="3200400" rtl="0">
              <a:lnSpc>
                <a:spcPct val="125000"/>
              </a:lnSpc>
              <a:spcBef>
                <a:spcPts val="0"/>
              </a:spcBef>
              <a:spcAft>
                <a:spcPts val="0"/>
              </a:spcAft>
              <a:buSzPts val="1200"/>
              <a:buChar char="●"/>
              <a:defRPr sz="1200"/>
            </a:lvl7pPr>
            <a:lvl8pPr indent="-304800" lvl="7" marL="3657600" rtl="0">
              <a:lnSpc>
                <a:spcPct val="125000"/>
              </a:lnSpc>
              <a:spcBef>
                <a:spcPts val="0"/>
              </a:spcBef>
              <a:spcAft>
                <a:spcPts val="0"/>
              </a:spcAft>
              <a:buSzPts val="1200"/>
              <a:buChar char="○"/>
              <a:defRPr sz="1200"/>
            </a:lvl8pPr>
            <a:lvl9pPr indent="-304800" lvl="8" marL="4114800" rtl="0">
              <a:lnSpc>
                <a:spcPct val="125000"/>
              </a:lnSpc>
              <a:spcBef>
                <a:spcPts val="0"/>
              </a:spcBef>
              <a:spcAft>
                <a:spcPts val="0"/>
              </a:spcAft>
              <a:buSzPts val="1200"/>
              <a:buChar char="■"/>
              <a:defRPr sz="1200"/>
            </a:lvl9pPr>
          </a:lstStyle>
          <a:p/>
        </p:txBody>
      </p:sp>
      <p:sp>
        <p:nvSpPr>
          <p:cNvPr id="86" name="Google Shape;86;p13"/>
          <p:cNvSpPr txBox="1"/>
          <p:nvPr>
            <p:ph idx="2" type="body"/>
          </p:nvPr>
        </p:nvSpPr>
        <p:spPr>
          <a:xfrm>
            <a:off x="2552500" y="2305600"/>
            <a:ext cx="1895100" cy="2025900"/>
          </a:xfrm>
          <a:prstGeom prst="rect">
            <a:avLst/>
          </a:prstGeom>
        </p:spPr>
        <p:txBody>
          <a:bodyPr anchorCtr="0" anchor="t" bIns="0"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0"/>
              </a:spcBef>
              <a:spcAft>
                <a:spcPts val="0"/>
              </a:spcAft>
              <a:buSzPts val="1200"/>
              <a:buChar char="○"/>
              <a:defRPr sz="1200"/>
            </a:lvl2pPr>
            <a:lvl3pPr indent="-304800" lvl="2" marL="1371600" rtl="0">
              <a:lnSpc>
                <a:spcPct val="125000"/>
              </a:lnSpc>
              <a:spcBef>
                <a:spcPts val="0"/>
              </a:spcBef>
              <a:spcAft>
                <a:spcPts val="0"/>
              </a:spcAft>
              <a:buSzPts val="1200"/>
              <a:buChar char="■"/>
              <a:defRPr sz="1200"/>
            </a:lvl3pPr>
            <a:lvl4pPr indent="-304800" lvl="3" marL="1828800" rtl="0">
              <a:lnSpc>
                <a:spcPct val="125000"/>
              </a:lnSpc>
              <a:spcBef>
                <a:spcPts val="0"/>
              </a:spcBef>
              <a:spcAft>
                <a:spcPts val="0"/>
              </a:spcAft>
              <a:buSzPts val="1200"/>
              <a:buChar char="●"/>
              <a:defRPr sz="1200"/>
            </a:lvl4pPr>
            <a:lvl5pPr indent="-304800" lvl="4" marL="2286000" rtl="0">
              <a:lnSpc>
                <a:spcPct val="125000"/>
              </a:lnSpc>
              <a:spcBef>
                <a:spcPts val="0"/>
              </a:spcBef>
              <a:spcAft>
                <a:spcPts val="0"/>
              </a:spcAft>
              <a:buSzPts val="1200"/>
              <a:buChar char="○"/>
              <a:defRPr sz="1200"/>
            </a:lvl5pPr>
            <a:lvl6pPr indent="-304800" lvl="5" marL="2743200" rtl="0">
              <a:lnSpc>
                <a:spcPct val="125000"/>
              </a:lnSpc>
              <a:spcBef>
                <a:spcPts val="0"/>
              </a:spcBef>
              <a:spcAft>
                <a:spcPts val="0"/>
              </a:spcAft>
              <a:buSzPts val="1200"/>
              <a:buChar char="■"/>
              <a:defRPr sz="1200"/>
            </a:lvl6pPr>
            <a:lvl7pPr indent="-304800" lvl="6" marL="3200400" rtl="0">
              <a:lnSpc>
                <a:spcPct val="125000"/>
              </a:lnSpc>
              <a:spcBef>
                <a:spcPts val="0"/>
              </a:spcBef>
              <a:spcAft>
                <a:spcPts val="0"/>
              </a:spcAft>
              <a:buSzPts val="1200"/>
              <a:buChar char="●"/>
              <a:defRPr sz="1200"/>
            </a:lvl7pPr>
            <a:lvl8pPr indent="-304800" lvl="7" marL="3657600" rtl="0">
              <a:lnSpc>
                <a:spcPct val="125000"/>
              </a:lnSpc>
              <a:spcBef>
                <a:spcPts val="0"/>
              </a:spcBef>
              <a:spcAft>
                <a:spcPts val="0"/>
              </a:spcAft>
              <a:buSzPts val="1200"/>
              <a:buChar char="○"/>
              <a:defRPr sz="1200"/>
            </a:lvl8pPr>
            <a:lvl9pPr indent="-304800" lvl="8" marL="4114800" rtl="0">
              <a:lnSpc>
                <a:spcPct val="125000"/>
              </a:lnSpc>
              <a:spcBef>
                <a:spcPts val="0"/>
              </a:spcBef>
              <a:spcAft>
                <a:spcPts val="0"/>
              </a:spcAft>
              <a:buSzPts val="1200"/>
              <a:buChar char="■"/>
              <a:defRPr sz="1200"/>
            </a:lvl9pPr>
          </a:lstStyle>
          <a:p/>
        </p:txBody>
      </p:sp>
      <p:sp>
        <p:nvSpPr>
          <p:cNvPr id="87" name="Google Shape;87;p13"/>
          <p:cNvSpPr txBox="1"/>
          <p:nvPr>
            <p:ph idx="3" type="body"/>
          </p:nvPr>
        </p:nvSpPr>
        <p:spPr>
          <a:xfrm>
            <a:off x="4702700" y="2305600"/>
            <a:ext cx="1895100" cy="2025900"/>
          </a:xfrm>
          <a:prstGeom prst="rect">
            <a:avLst/>
          </a:prstGeom>
        </p:spPr>
        <p:txBody>
          <a:bodyPr anchorCtr="0" anchor="t" bIns="0"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0"/>
              </a:spcBef>
              <a:spcAft>
                <a:spcPts val="0"/>
              </a:spcAft>
              <a:buSzPts val="1200"/>
              <a:buChar char="○"/>
              <a:defRPr sz="1200"/>
            </a:lvl2pPr>
            <a:lvl3pPr indent="-304800" lvl="2" marL="1371600" rtl="0">
              <a:lnSpc>
                <a:spcPct val="125000"/>
              </a:lnSpc>
              <a:spcBef>
                <a:spcPts val="0"/>
              </a:spcBef>
              <a:spcAft>
                <a:spcPts val="0"/>
              </a:spcAft>
              <a:buSzPts val="1200"/>
              <a:buChar char="■"/>
              <a:defRPr sz="1200"/>
            </a:lvl3pPr>
            <a:lvl4pPr indent="-304800" lvl="3" marL="1828800" rtl="0">
              <a:lnSpc>
                <a:spcPct val="125000"/>
              </a:lnSpc>
              <a:spcBef>
                <a:spcPts val="0"/>
              </a:spcBef>
              <a:spcAft>
                <a:spcPts val="0"/>
              </a:spcAft>
              <a:buSzPts val="1200"/>
              <a:buChar char="●"/>
              <a:defRPr sz="1200"/>
            </a:lvl4pPr>
            <a:lvl5pPr indent="-304800" lvl="4" marL="2286000" rtl="0">
              <a:lnSpc>
                <a:spcPct val="125000"/>
              </a:lnSpc>
              <a:spcBef>
                <a:spcPts val="0"/>
              </a:spcBef>
              <a:spcAft>
                <a:spcPts val="0"/>
              </a:spcAft>
              <a:buSzPts val="1200"/>
              <a:buChar char="○"/>
              <a:defRPr sz="1200"/>
            </a:lvl5pPr>
            <a:lvl6pPr indent="-304800" lvl="5" marL="2743200" rtl="0">
              <a:lnSpc>
                <a:spcPct val="125000"/>
              </a:lnSpc>
              <a:spcBef>
                <a:spcPts val="0"/>
              </a:spcBef>
              <a:spcAft>
                <a:spcPts val="0"/>
              </a:spcAft>
              <a:buSzPts val="1200"/>
              <a:buChar char="■"/>
              <a:defRPr sz="1200"/>
            </a:lvl6pPr>
            <a:lvl7pPr indent="-304800" lvl="6" marL="3200400" rtl="0">
              <a:lnSpc>
                <a:spcPct val="125000"/>
              </a:lnSpc>
              <a:spcBef>
                <a:spcPts val="0"/>
              </a:spcBef>
              <a:spcAft>
                <a:spcPts val="0"/>
              </a:spcAft>
              <a:buSzPts val="1200"/>
              <a:buChar char="●"/>
              <a:defRPr sz="1200"/>
            </a:lvl7pPr>
            <a:lvl8pPr indent="-304800" lvl="7" marL="3657600" rtl="0">
              <a:lnSpc>
                <a:spcPct val="125000"/>
              </a:lnSpc>
              <a:spcBef>
                <a:spcPts val="0"/>
              </a:spcBef>
              <a:spcAft>
                <a:spcPts val="0"/>
              </a:spcAft>
              <a:buSzPts val="1200"/>
              <a:buChar char="○"/>
              <a:defRPr sz="1200"/>
            </a:lvl8pPr>
            <a:lvl9pPr indent="-304800" lvl="8" marL="4114800" rtl="0">
              <a:lnSpc>
                <a:spcPct val="125000"/>
              </a:lnSpc>
              <a:spcBef>
                <a:spcPts val="0"/>
              </a:spcBef>
              <a:spcAft>
                <a:spcPts val="0"/>
              </a:spcAft>
              <a:buSzPts val="1200"/>
              <a:buChar char="■"/>
              <a:defRPr sz="1200"/>
            </a:lvl9pPr>
          </a:lstStyle>
          <a:p/>
        </p:txBody>
      </p:sp>
      <p:sp>
        <p:nvSpPr>
          <p:cNvPr id="88" name="Google Shape;88;p13"/>
          <p:cNvSpPr txBox="1"/>
          <p:nvPr>
            <p:ph idx="4" type="body"/>
          </p:nvPr>
        </p:nvSpPr>
        <p:spPr>
          <a:xfrm>
            <a:off x="6852975" y="2305600"/>
            <a:ext cx="1895100" cy="2025900"/>
          </a:xfrm>
          <a:prstGeom prst="rect">
            <a:avLst/>
          </a:prstGeom>
        </p:spPr>
        <p:txBody>
          <a:bodyPr anchorCtr="0" anchor="t" bIns="0"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0"/>
              </a:spcBef>
              <a:spcAft>
                <a:spcPts val="0"/>
              </a:spcAft>
              <a:buSzPts val="1200"/>
              <a:buChar char="○"/>
              <a:defRPr sz="1200"/>
            </a:lvl2pPr>
            <a:lvl3pPr indent="-304800" lvl="2" marL="1371600" rtl="0">
              <a:lnSpc>
                <a:spcPct val="125000"/>
              </a:lnSpc>
              <a:spcBef>
                <a:spcPts val="0"/>
              </a:spcBef>
              <a:spcAft>
                <a:spcPts val="0"/>
              </a:spcAft>
              <a:buSzPts val="1200"/>
              <a:buChar char="■"/>
              <a:defRPr sz="1200"/>
            </a:lvl3pPr>
            <a:lvl4pPr indent="-304800" lvl="3" marL="1828800" rtl="0">
              <a:lnSpc>
                <a:spcPct val="125000"/>
              </a:lnSpc>
              <a:spcBef>
                <a:spcPts val="0"/>
              </a:spcBef>
              <a:spcAft>
                <a:spcPts val="0"/>
              </a:spcAft>
              <a:buSzPts val="1200"/>
              <a:buChar char="●"/>
              <a:defRPr sz="1200"/>
            </a:lvl4pPr>
            <a:lvl5pPr indent="-304800" lvl="4" marL="2286000" rtl="0">
              <a:lnSpc>
                <a:spcPct val="125000"/>
              </a:lnSpc>
              <a:spcBef>
                <a:spcPts val="0"/>
              </a:spcBef>
              <a:spcAft>
                <a:spcPts val="0"/>
              </a:spcAft>
              <a:buSzPts val="1200"/>
              <a:buChar char="○"/>
              <a:defRPr sz="1200"/>
            </a:lvl5pPr>
            <a:lvl6pPr indent="-304800" lvl="5" marL="2743200" rtl="0">
              <a:lnSpc>
                <a:spcPct val="125000"/>
              </a:lnSpc>
              <a:spcBef>
                <a:spcPts val="0"/>
              </a:spcBef>
              <a:spcAft>
                <a:spcPts val="0"/>
              </a:spcAft>
              <a:buSzPts val="1200"/>
              <a:buChar char="■"/>
              <a:defRPr sz="1200"/>
            </a:lvl6pPr>
            <a:lvl7pPr indent="-304800" lvl="6" marL="3200400" rtl="0">
              <a:lnSpc>
                <a:spcPct val="125000"/>
              </a:lnSpc>
              <a:spcBef>
                <a:spcPts val="0"/>
              </a:spcBef>
              <a:spcAft>
                <a:spcPts val="0"/>
              </a:spcAft>
              <a:buSzPts val="1200"/>
              <a:buChar char="●"/>
              <a:defRPr sz="1200"/>
            </a:lvl7pPr>
            <a:lvl8pPr indent="-304800" lvl="7" marL="3657600" rtl="0">
              <a:lnSpc>
                <a:spcPct val="125000"/>
              </a:lnSpc>
              <a:spcBef>
                <a:spcPts val="0"/>
              </a:spcBef>
              <a:spcAft>
                <a:spcPts val="0"/>
              </a:spcAft>
              <a:buSzPts val="1200"/>
              <a:buChar char="○"/>
              <a:defRPr sz="1200"/>
            </a:lvl8pPr>
            <a:lvl9pPr indent="-304800" lvl="8" marL="4114800" rtl="0">
              <a:lnSpc>
                <a:spcPct val="125000"/>
              </a:lnSpc>
              <a:spcBef>
                <a:spcPts val="0"/>
              </a:spcBef>
              <a:spcAft>
                <a:spcPts val="0"/>
              </a:spcAft>
              <a:buSzPts val="1200"/>
              <a:buChar char="■"/>
              <a:defRPr sz="1200"/>
            </a:lvl9pPr>
          </a:lstStyle>
          <a:p/>
        </p:txBody>
      </p:sp>
      <p:sp>
        <p:nvSpPr>
          <p:cNvPr id="89" name="Google Shape;89;p13"/>
          <p:cNvSpPr/>
          <p:nvPr/>
        </p:nvSpPr>
        <p:spPr>
          <a:xfrm>
            <a:off x="0" y="0"/>
            <a:ext cx="9144000" cy="368700"/>
          </a:xfrm>
          <a:prstGeom prst="rect">
            <a:avLst/>
          </a:prstGeom>
          <a:solidFill>
            <a:srgbClr val="7B189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12121"/>
              </a:solidFill>
            </a:endParaRPr>
          </a:p>
        </p:txBody>
      </p:sp>
      <p:pic>
        <p:nvPicPr>
          <p:cNvPr id="90" name="Google Shape;90;p13"/>
          <p:cNvPicPr preferRelativeResize="0"/>
          <p:nvPr/>
        </p:nvPicPr>
        <p:blipFill rotWithShape="1">
          <a:blip r:embed="rId2">
            <a:alphaModFix/>
          </a:blip>
          <a:srcRect b="21393" l="5653" r="78268" t="21296"/>
          <a:stretch/>
        </p:blipFill>
        <p:spPr>
          <a:xfrm>
            <a:off x="8833925" y="60136"/>
            <a:ext cx="254899" cy="248436"/>
          </a:xfrm>
          <a:prstGeom prst="rect">
            <a:avLst/>
          </a:prstGeom>
          <a:noFill/>
          <a:ln>
            <a:noFill/>
          </a:ln>
        </p:spPr>
      </p:pic>
      <p:sp>
        <p:nvSpPr>
          <p:cNvPr id="91" name="Google Shape;91;p13"/>
          <p:cNvSpPr txBox="1"/>
          <p:nvPr>
            <p:ph type="title"/>
          </p:nvPr>
        </p:nvSpPr>
        <p:spPr>
          <a:xfrm>
            <a:off x="81800" y="0"/>
            <a:ext cx="8666400" cy="3687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600"/>
              <a:buNone/>
              <a:defRPr b="1" sz="1600">
                <a:solidFill>
                  <a:schemeClr val="lt1"/>
                </a:solidFill>
              </a:defRPr>
            </a:lvl1pPr>
            <a:lvl2pPr lvl="1" rtl="0">
              <a:spcBef>
                <a:spcPts val="0"/>
              </a:spcBef>
              <a:spcAft>
                <a:spcPts val="0"/>
              </a:spcAft>
              <a:buClr>
                <a:schemeClr val="lt1"/>
              </a:buClr>
              <a:buSzPts val="1600"/>
              <a:buNone/>
              <a:defRPr b="1" sz="1600">
                <a:solidFill>
                  <a:schemeClr val="lt1"/>
                </a:solidFill>
              </a:defRPr>
            </a:lvl2pPr>
            <a:lvl3pPr lvl="2" rtl="0">
              <a:spcBef>
                <a:spcPts val="0"/>
              </a:spcBef>
              <a:spcAft>
                <a:spcPts val="0"/>
              </a:spcAft>
              <a:buClr>
                <a:schemeClr val="lt1"/>
              </a:buClr>
              <a:buSzPts val="1600"/>
              <a:buNone/>
              <a:defRPr b="1" sz="1600">
                <a:solidFill>
                  <a:schemeClr val="lt1"/>
                </a:solidFill>
              </a:defRPr>
            </a:lvl3pPr>
            <a:lvl4pPr lvl="3" rtl="0">
              <a:spcBef>
                <a:spcPts val="0"/>
              </a:spcBef>
              <a:spcAft>
                <a:spcPts val="0"/>
              </a:spcAft>
              <a:buClr>
                <a:schemeClr val="lt1"/>
              </a:buClr>
              <a:buSzPts val="1600"/>
              <a:buNone/>
              <a:defRPr b="1" sz="1600">
                <a:solidFill>
                  <a:schemeClr val="lt1"/>
                </a:solidFill>
              </a:defRPr>
            </a:lvl4pPr>
            <a:lvl5pPr lvl="4" rtl="0">
              <a:spcBef>
                <a:spcPts val="0"/>
              </a:spcBef>
              <a:spcAft>
                <a:spcPts val="0"/>
              </a:spcAft>
              <a:buClr>
                <a:schemeClr val="lt1"/>
              </a:buClr>
              <a:buSzPts val="1600"/>
              <a:buNone/>
              <a:defRPr b="1" sz="1600">
                <a:solidFill>
                  <a:schemeClr val="lt1"/>
                </a:solidFill>
              </a:defRPr>
            </a:lvl5pPr>
            <a:lvl6pPr lvl="5" rtl="0">
              <a:spcBef>
                <a:spcPts val="0"/>
              </a:spcBef>
              <a:spcAft>
                <a:spcPts val="0"/>
              </a:spcAft>
              <a:buClr>
                <a:schemeClr val="lt1"/>
              </a:buClr>
              <a:buSzPts val="1600"/>
              <a:buNone/>
              <a:defRPr b="1" sz="1600">
                <a:solidFill>
                  <a:schemeClr val="lt1"/>
                </a:solidFill>
              </a:defRPr>
            </a:lvl6pPr>
            <a:lvl7pPr lvl="6" rtl="0">
              <a:spcBef>
                <a:spcPts val="0"/>
              </a:spcBef>
              <a:spcAft>
                <a:spcPts val="0"/>
              </a:spcAft>
              <a:buClr>
                <a:schemeClr val="lt1"/>
              </a:buClr>
              <a:buSzPts val="1600"/>
              <a:buNone/>
              <a:defRPr b="1" sz="1600">
                <a:solidFill>
                  <a:schemeClr val="lt1"/>
                </a:solidFill>
              </a:defRPr>
            </a:lvl7pPr>
            <a:lvl8pPr lvl="7" rtl="0">
              <a:spcBef>
                <a:spcPts val="0"/>
              </a:spcBef>
              <a:spcAft>
                <a:spcPts val="0"/>
              </a:spcAft>
              <a:buClr>
                <a:schemeClr val="lt1"/>
              </a:buClr>
              <a:buSzPts val="1600"/>
              <a:buNone/>
              <a:defRPr b="1" sz="1600">
                <a:solidFill>
                  <a:schemeClr val="lt1"/>
                </a:solidFill>
              </a:defRPr>
            </a:lvl8pPr>
            <a:lvl9pPr lvl="8" rtl="0">
              <a:spcBef>
                <a:spcPts val="0"/>
              </a:spcBef>
              <a:spcAft>
                <a:spcPts val="0"/>
              </a:spcAft>
              <a:buClr>
                <a:schemeClr val="lt1"/>
              </a:buClr>
              <a:buSzPts val="1600"/>
              <a:buNone/>
              <a:defRPr b="1" sz="1600">
                <a:solidFill>
                  <a:schemeClr val="lt1"/>
                </a:solidFill>
              </a:defRPr>
            </a:lvl9pPr>
          </a:lstStyle>
          <a:p/>
        </p:txBody>
      </p:sp>
      <p:sp>
        <p:nvSpPr>
          <p:cNvPr id="92" name="Google Shape;92;p13"/>
          <p:cNvSpPr txBox="1"/>
          <p:nvPr>
            <p:ph idx="5" type="title"/>
          </p:nvPr>
        </p:nvSpPr>
        <p:spPr>
          <a:xfrm>
            <a:off x="400300" y="1609344"/>
            <a:ext cx="1892700" cy="685800"/>
          </a:xfrm>
          <a:prstGeom prst="rect">
            <a:avLst/>
          </a:prstGeom>
        </p:spPr>
        <p:txBody>
          <a:bodyPr anchorCtr="0" anchor="ctr" bIns="91425" lIns="91425" spcFirstLastPara="1" rIns="91425" wrap="square" tIns="91425">
            <a:noAutofit/>
          </a:bodyPr>
          <a:lstStyle>
            <a:lvl1pPr lvl="0">
              <a:spcBef>
                <a:spcPts val="0"/>
              </a:spcBef>
              <a:spcAft>
                <a:spcPts val="0"/>
              </a:spcAft>
              <a:buSzPts val="5100"/>
              <a:buNone/>
              <a:defRPr sz="5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3" name="Google Shape;93;p13"/>
          <p:cNvSpPr txBox="1"/>
          <p:nvPr>
            <p:ph idx="6" type="title"/>
          </p:nvPr>
        </p:nvSpPr>
        <p:spPr>
          <a:xfrm>
            <a:off x="4700763" y="1609350"/>
            <a:ext cx="1892700" cy="685800"/>
          </a:xfrm>
          <a:prstGeom prst="rect">
            <a:avLst/>
          </a:prstGeom>
        </p:spPr>
        <p:txBody>
          <a:bodyPr anchorCtr="0" anchor="ctr" bIns="91425" lIns="91425" spcFirstLastPara="1" rIns="91425" wrap="square" tIns="91425">
            <a:noAutofit/>
          </a:bodyPr>
          <a:lstStyle>
            <a:lvl1pPr lvl="0">
              <a:spcBef>
                <a:spcPts val="0"/>
              </a:spcBef>
              <a:spcAft>
                <a:spcPts val="0"/>
              </a:spcAft>
              <a:buSzPts val="5100"/>
              <a:buNone/>
              <a:defRPr sz="5100"/>
            </a:lvl1pPr>
            <a:lvl2pPr lvl="1">
              <a:spcBef>
                <a:spcPts val="0"/>
              </a:spcBef>
              <a:spcAft>
                <a:spcPts val="0"/>
              </a:spcAft>
              <a:buSzPts val="5100"/>
              <a:buNone/>
              <a:defRPr sz="5100"/>
            </a:lvl2pPr>
            <a:lvl3pPr lvl="2">
              <a:spcBef>
                <a:spcPts val="0"/>
              </a:spcBef>
              <a:spcAft>
                <a:spcPts val="0"/>
              </a:spcAft>
              <a:buSzPts val="5100"/>
              <a:buNone/>
              <a:defRPr sz="5100"/>
            </a:lvl3pPr>
            <a:lvl4pPr lvl="3">
              <a:spcBef>
                <a:spcPts val="0"/>
              </a:spcBef>
              <a:spcAft>
                <a:spcPts val="0"/>
              </a:spcAft>
              <a:buSzPts val="5100"/>
              <a:buNone/>
              <a:defRPr sz="5100"/>
            </a:lvl4pPr>
            <a:lvl5pPr lvl="4">
              <a:spcBef>
                <a:spcPts val="0"/>
              </a:spcBef>
              <a:spcAft>
                <a:spcPts val="0"/>
              </a:spcAft>
              <a:buSzPts val="5100"/>
              <a:buNone/>
              <a:defRPr sz="5100"/>
            </a:lvl5pPr>
            <a:lvl6pPr lvl="5">
              <a:spcBef>
                <a:spcPts val="0"/>
              </a:spcBef>
              <a:spcAft>
                <a:spcPts val="0"/>
              </a:spcAft>
              <a:buSzPts val="5100"/>
              <a:buNone/>
              <a:defRPr sz="5100"/>
            </a:lvl6pPr>
            <a:lvl7pPr lvl="6">
              <a:spcBef>
                <a:spcPts val="0"/>
              </a:spcBef>
              <a:spcAft>
                <a:spcPts val="0"/>
              </a:spcAft>
              <a:buSzPts val="5100"/>
              <a:buNone/>
              <a:defRPr sz="5100"/>
            </a:lvl7pPr>
            <a:lvl8pPr lvl="7">
              <a:spcBef>
                <a:spcPts val="0"/>
              </a:spcBef>
              <a:spcAft>
                <a:spcPts val="0"/>
              </a:spcAft>
              <a:buSzPts val="5100"/>
              <a:buNone/>
              <a:defRPr sz="5100"/>
            </a:lvl8pPr>
            <a:lvl9pPr lvl="8">
              <a:spcBef>
                <a:spcPts val="0"/>
              </a:spcBef>
              <a:spcAft>
                <a:spcPts val="0"/>
              </a:spcAft>
              <a:buSzPts val="5100"/>
              <a:buNone/>
              <a:defRPr sz="5100"/>
            </a:lvl9pPr>
          </a:lstStyle>
          <a:p/>
        </p:txBody>
      </p:sp>
      <p:sp>
        <p:nvSpPr>
          <p:cNvPr id="94" name="Google Shape;94;p13"/>
          <p:cNvSpPr txBox="1"/>
          <p:nvPr>
            <p:ph idx="7" type="title"/>
          </p:nvPr>
        </p:nvSpPr>
        <p:spPr>
          <a:xfrm>
            <a:off x="6849725" y="1609350"/>
            <a:ext cx="1892700" cy="685800"/>
          </a:xfrm>
          <a:prstGeom prst="rect">
            <a:avLst/>
          </a:prstGeom>
        </p:spPr>
        <p:txBody>
          <a:bodyPr anchorCtr="0" anchor="ctr" bIns="91425" lIns="91425" spcFirstLastPara="1" rIns="91425" wrap="square" tIns="91425">
            <a:noAutofit/>
          </a:bodyPr>
          <a:lstStyle>
            <a:lvl1pPr lvl="0">
              <a:spcBef>
                <a:spcPts val="0"/>
              </a:spcBef>
              <a:spcAft>
                <a:spcPts val="0"/>
              </a:spcAft>
              <a:buSzPts val="5100"/>
              <a:buNone/>
              <a:defRPr sz="5100"/>
            </a:lvl1pPr>
            <a:lvl2pPr lvl="1">
              <a:spcBef>
                <a:spcPts val="0"/>
              </a:spcBef>
              <a:spcAft>
                <a:spcPts val="0"/>
              </a:spcAft>
              <a:buSzPts val="5100"/>
              <a:buNone/>
              <a:defRPr sz="5100"/>
            </a:lvl2pPr>
            <a:lvl3pPr lvl="2">
              <a:spcBef>
                <a:spcPts val="0"/>
              </a:spcBef>
              <a:spcAft>
                <a:spcPts val="0"/>
              </a:spcAft>
              <a:buSzPts val="5100"/>
              <a:buNone/>
              <a:defRPr sz="5100"/>
            </a:lvl3pPr>
            <a:lvl4pPr lvl="3">
              <a:spcBef>
                <a:spcPts val="0"/>
              </a:spcBef>
              <a:spcAft>
                <a:spcPts val="0"/>
              </a:spcAft>
              <a:buSzPts val="5100"/>
              <a:buNone/>
              <a:defRPr sz="5100"/>
            </a:lvl4pPr>
            <a:lvl5pPr lvl="4">
              <a:spcBef>
                <a:spcPts val="0"/>
              </a:spcBef>
              <a:spcAft>
                <a:spcPts val="0"/>
              </a:spcAft>
              <a:buSzPts val="5100"/>
              <a:buNone/>
              <a:defRPr sz="5100"/>
            </a:lvl5pPr>
            <a:lvl6pPr lvl="5">
              <a:spcBef>
                <a:spcPts val="0"/>
              </a:spcBef>
              <a:spcAft>
                <a:spcPts val="0"/>
              </a:spcAft>
              <a:buSzPts val="5100"/>
              <a:buNone/>
              <a:defRPr sz="5100"/>
            </a:lvl6pPr>
            <a:lvl7pPr lvl="6">
              <a:spcBef>
                <a:spcPts val="0"/>
              </a:spcBef>
              <a:spcAft>
                <a:spcPts val="0"/>
              </a:spcAft>
              <a:buSzPts val="5100"/>
              <a:buNone/>
              <a:defRPr sz="5100"/>
            </a:lvl7pPr>
            <a:lvl8pPr lvl="7">
              <a:spcBef>
                <a:spcPts val="0"/>
              </a:spcBef>
              <a:spcAft>
                <a:spcPts val="0"/>
              </a:spcAft>
              <a:buSzPts val="5100"/>
              <a:buNone/>
              <a:defRPr sz="5100"/>
            </a:lvl8pPr>
            <a:lvl9pPr lvl="8">
              <a:spcBef>
                <a:spcPts val="0"/>
              </a:spcBef>
              <a:spcAft>
                <a:spcPts val="0"/>
              </a:spcAft>
              <a:buSzPts val="5100"/>
              <a:buNone/>
              <a:defRPr sz="5100"/>
            </a:lvl9pPr>
          </a:lstStyle>
          <a:p/>
        </p:txBody>
      </p:sp>
      <p:sp>
        <p:nvSpPr>
          <p:cNvPr id="95" name="Google Shape;95;p13"/>
          <p:cNvSpPr txBox="1"/>
          <p:nvPr>
            <p:ph idx="8" type="title"/>
          </p:nvPr>
        </p:nvSpPr>
        <p:spPr>
          <a:xfrm>
            <a:off x="2549913" y="1609350"/>
            <a:ext cx="1892700" cy="685800"/>
          </a:xfrm>
          <a:prstGeom prst="rect">
            <a:avLst/>
          </a:prstGeom>
        </p:spPr>
        <p:txBody>
          <a:bodyPr anchorCtr="0" anchor="ctr" bIns="91425" lIns="91425" spcFirstLastPara="1" rIns="91425" wrap="square" tIns="91425">
            <a:noAutofit/>
          </a:bodyPr>
          <a:lstStyle>
            <a:lvl1pPr lvl="0">
              <a:spcBef>
                <a:spcPts val="0"/>
              </a:spcBef>
              <a:spcAft>
                <a:spcPts val="0"/>
              </a:spcAft>
              <a:buSzPts val="5100"/>
              <a:buNone/>
              <a:defRPr sz="5100"/>
            </a:lvl1pPr>
            <a:lvl2pPr lvl="1">
              <a:spcBef>
                <a:spcPts val="0"/>
              </a:spcBef>
              <a:spcAft>
                <a:spcPts val="0"/>
              </a:spcAft>
              <a:buSzPts val="5100"/>
              <a:buNone/>
              <a:defRPr sz="5100"/>
            </a:lvl2pPr>
            <a:lvl3pPr lvl="2">
              <a:spcBef>
                <a:spcPts val="0"/>
              </a:spcBef>
              <a:spcAft>
                <a:spcPts val="0"/>
              </a:spcAft>
              <a:buSzPts val="5100"/>
              <a:buNone/>
              <a:defRPr sz="5100"/>
            </a:lvl3pPr>
            <a:lvl4pPr lvl="3">
              <a:spcBef>
                <a:spcPts val="0"/>
              </a:spcBef>
              <a:spcAft>
                <a:spcPts val="0"/>
              </a:spcAft>
              <a:buSzPts val="5100"/>
              <a:buNone/>
              <a:defRPr sz="5100"/>
            </a:lvl4pPr>
            <a:lvl5pPr lvl="4">
              <a:spcBef>
                <a:spcPts val="0"/>
              </a:spcBef>
              <a:spcAft>
                <a:spcPts val="0"/>
              </a:spcAft>
              <a:buSzPts val="5100"/>
              <a:buNone/>
              <a:defRPr sz="5100"/>
            </a:lvl5pPr>
            <a:lvl6pPr lvl="5">
              <a:spcBef>
                <a:spcPts val="0"/>
              </a:spcBef>
              <a:spcAft>
                <a:spcPts val="0"/>
              </a:spcAft>
              <a:buSzPts val="5100"/>
              <a:buNone/>
              <a:defRPr sz="5100"/>
            </a:lvl6pPr>
            <a:lvl7pPr lvl="6">
              <a:spcBef>
                <a:spcPts val="0"/>
              </a:spcBef>
              <a:spcAft>
                <a:spcPts val="0"/>
              </a:spcAft>
              <a:buSzPts val="5100"/>
              <a:buNone/>
              <a:defRPr sz="5100"/>
            </a:lvl7pPr>
            <a:lvl8pPr lvl="7">
              <a:spcBef>
                <a:spcPts val="0"/>
              </a:spcBef>
              <a:spcAft>
                <a:spcPts val="0"/>
              </a:spcAft>
              <a:buSzPts val="5100"/>
              <a:buNone/>
              <a:defRPr sz="5100"/>
            </a:lvl8pPr>
            <a:lvl9pPr lvl="8">
              <a:spcBef>
                <a:spcPts val="0"/>
              </a:spcBef>
              <a:spcAft>
                <a:spcPts val="0"/>
              </a:spcAft>
              <a:buSzPts val="5100"/>
              <a:buNone/>
              <a:defRPr sz="5100"/>
            </a:lvl9pPr>
          </a:lstStyle>
          <a:p/>
        </p:txBody>
      </p:sp>
    </p:spTree>
  </p:cSld>
  <p:clrMapOvr>
    <a:masterClrMapping/>
  </p:clrMapOvr>
  <p:extLst>
    <p:ext uri="{DCECCB84-F9BA-43D5-87BE-67443E8EF086}">
      <p15:sldGuideLst>
        <p15:guide id="1" orient="horz" pos="2808">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 name="Shape 9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Card">
  <p:cSld name="TITLE_1">
    <p:bg>
      <p:bgPr>
        <a:solidFill>
          <a:schemeClr val="accent1"/>
        </a:solidFill>
      </p:bgPr>
    </p:bg>
    <p:spTree>
      <p:nvGrpSpPr>
        <p:cNvPr id="97" name="Shape 97"/>
        <p:cNvGrpSpPr/>
        <p:nvPr/>
      </p:nvGrpSpPr>
      <p:grpSpPr>
        <a:xfrm>
          <a:off x="0" y="0"/>
          <a:ext cx="0" cy="0"/>
          <a:chOff x="0" y="0"/>
          <a:chExt cx="0" cy="0"/>
        </a:xfrm>
      </p:grpSpPr>
      <p:pic>
        <p:nvPicPr>
          <p:cNvPr id="98" name="Google Shape;98;p15"/>
          <p:cNvPicPr preferRelativeResize="0"/>
          <p:nvPr/>
        </p:nvPicPr>
        <p:blipFill>
          <a:blip r:embed="rId2">
            <a:alphaModFix/>
          </a:blip>
          <a:stretch>
            <a:fillRect/>
          </a:stretch>
        </p:blipFill>
        <p:spPr>
          <a:xfrm>
            <a:off x="1904812" y="1963319"/>
            <a:ext cx="5334377" cy="1216875"/>
          </a:xfrm>
          <a:prstGeom prst="rect">
            <a:avLst/>
          </a:prstGeom>
          <a:noFill/>
          <a:ln>
            <a:noFill/>
          </a:ln>
        </p:spPr>
      </p:pic>
      <p:sp>
        <p:nvSpPr>
          <p:cNvPr id="99" name="Google Shape;99;p15"/>
          <p:cNvSpPr/>
          <p:nvPr/>
        </p:nvSpPr>
        <p:spPr>
          <a:xfrm>
            <a:off x="8258425" y="4850025"/>
            <a:ext cx="844500" cy="237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Milestones">
  <p:cSld name="CUSTOM_3">
    <p:spTree>
      <p:nvGrpSpPr>
        <p:cNvPr id="100" name="Shape 100"/>
        <p:cNvGrpSpPr/>
        <p:nvPr/>
      </p:nvGrpSpPr>
      <p:grpSpPr>
        <a:xfrm>
          <a:off x="0" y="0"/>
          <a:ext cx="0" cy="0"/>
          <a:chOff x="0" y="0"/>
          <a:chExt cx="0" cy="0"/>
        </a:xfrm>
      </p:grpSpPr>
      <p:sp>
        <p:nvSpPr>
          <p:cNvPr id="101" name="Google Shape;101;p16"/>
          <p:cNvSpPr/>
          <p:nvPr/>
        </p:nvSpPr>
        <p:spPr>
          <a:xfrm>
            <a:off x="0" y="3498800"/>
            <a:ext cx="9144000" cy="1644600"/>
          </a:xfrm>
          <a:prstGeom prst="rect">
            <a:avLst/>
          </a:prstGeom>
          <a:solidFill>
            <a:srgbClr val="FAF2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02" name="Google Shape;102;p16"/>
          <p:cNvSpPr txBox="1"/>
          <p:nvPr>
            <p:ph idx="1" type="body"/>
          </p:nvPr>
        </p:nvSpPr>
        <p:spPr>
          <a:xfrm>
            <a:off x="402325" y="1041047"/>
            <a:ext cx="1895100" cy="1773900"/>
          </a:xfrm>
          <a:prstGeom prst="rect">
            <a:avLst/>
          </a:prstGeom>
        </p:spPr>
        <p:txBody>
          <a:bodyPr anchorCtr="0" anchor="t" bIns="0" lIns="0" spcFirstLastPara="1" rIns="0" wrap="square" tIns="0">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0"/>
              </a:spcBef>
              <a:spcAft>
                <a:spcPts val="0"/>
              </a:spcAft>
              <a:buSzPts val="1200"/>
              <a:buChar char="○"/>
              <a:defRPr sz="1200"/>
            </a:lvl2pPr>
            <a:lvl3pPr indent="-304800" lvl="2" marL="1371600" rtl="0">
              <a:lnSpc>
                <a:spcPct val="125000"/>
              </a:lnSpc>
              <a:spcBef>
                <a:spcPts val="0"/>
              </a:spcBef>
              <a:spcAft>
                <a:spcPts val="0"/>
              </a:spcAft>
              <a:buSzPts val="1200"/>
              <a:buChar char="■"/>
              <a:defRPr sz="1200"/>
            </a:lvl3pPr>
            <a:lvl4pPr indent="-304800" lvl="3" marL="1828800" rtl="0">
              <a:lnSpc>
                <a:spcPct val="125000"/>
              </a:lnSpc>
              <a:spcBef>
                <a:spcPts val="0"/>
              </a:spcBef>
              <a:spcAft>
                <a:spcPts val="0"/>
              </a:spcAft>
              <a:buSzPts val="1200"/>
              <a:buChar char="●"/>
              <a:defRPr sz="1200"/>
            </a:lvl4pPr>
            <a:lvl5pPr indent="-304800" lvl="4" marL="2286000" rtl="0">
              <a:lnSpc>
                <a:spcPct val="125000"/>
              </a:lnSpc>
              <a:spcBef>
                <a:spcPts val="0"/>
              </a:spcBef>
              <a:spcAft>
                <a:spcPts val="0"/>
              </a:spcAft>
              <a:buSzPts val="1200"/>
              <a:buChar char="○"/>
              <a:defRPr sz="1200"/>
            </a:lvl5pPr>
            <a:lvl6pPr indent="-304800" lvl="5" marL="2743200" rtl="0">
              <a:lnSpc>
                <a:spcPct val="125000"/>
              </a:lnSpc>
              <a:spcBef>
                <a:spcPts val="0"/>
              </a:spcBef>
              <a:spcAft>
                <a:spcPts val="0"/>
              </a:spcAft>
              <a:buSzPts val="1200"/>
              <a:buChar char="■"/>
              <a:defRPr sz="1200"/>
            </a:lvl6pPr>
            <a:lvl7pPr indent="-304800" lvl="6" marL="3200400" rtl="0">
              <a:lnSpc>
                <a:spcPct val="125000"/>
              </a:lnSpc>
              <a:spcBef>
                <a:spcPts val="0"/>
              </a:spcBef>
              <a:spcAft>
                <a:spcPts val="0"/>
              </a:spcAft>
              <a:buSzPts val="1200"/>
              <a:buChar char="●"/>
              <a:defRPr sz="1200"/>
            </a:lvl7pPr>
            <a:lvl8pPr indent="-304800" lvl="7" marL="3657600" rtl="0">
              <a:lnSpc>
                <a:spcPct val="125000"/>
              </a:lnSpc>
              <a:spcBef>
                <a:spcPts val="0"/>
              </a:spcBef>
              <a:spcAft>
                <a:spcPts val="0"/>
              </a:spcAft>
              <a:buSzPts val="1200"/>
              <a:buChar char="○"/>
              <a:defRPr sz="1200"/>
            </a:lvl8pPr>
            <a:lvl9pPr indent="-304800" lvl="8" marL="4114800" rtl="0">
              <a:lnSpc>
                <a:spcPct val="125000"/>
              </a:lnSpc>
              <a:spcBef>
                <a:spcPts val="0"/>
              </a:spcBef>
              <a:spcAft>
                <a:spcPts val="0"/>
              </a:spcAft>
              <a:buSzPts val="1200"/>
              <a:buChar char="■"/>
              <a:defRPr sz="1200"/>
            </a:lvl9pPr>
          </a:lstStyle>
          <a:p/>
        </p:txBody>
      </p:sp>
      <p:sp>
        <p:nvSpPr>
          <p:cNvPr id="103" name="Google Shape;103;p16"/>
          <p:cNvSpPr txBox="1"/>
          <p:nvPr>
            <p:ph idx="2" type="body"/>
          </p:nvPr>
        </p:nvSpPr>
        <p:spPr>
          <a:xfrm>
            <a:off x="2551375" y="1041037"/>
            <a:ext cx="1895100" cy="1773900"/>
          </a:xfrm>
          <a:prstGeom prst="rect">
            <a:avLst/>
          </a:prstGeom>
        </p:spPr>
        <p:txBody>
          <a:bodyPr anchorCtr="0" anchor="t" bIns="0" lIns="0" spcFirstLastPara="1" rIns="0" wrap="square" tIns="0">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0"/>
              </a:spcBef>
              <a:spcAft>
                <a:spcPts val="0"/>
              </a:spcAft>
              <a:buSzPts val="1200"/>
              <a:buChar char="○"/>
              <a:defRPr sz="1200"/>
            </a:lvl2pPr>
            <a:lvl3pPr indent="-304800" lvl="2" marL="1371600" rtl="0">
              <a:lnSpc>
                <a:spcPct val="125000"/>
              </a:lnSpc>
              <a:spcBef>
                <a:spcPts val="0"/>
              </a:spcBef>
              <a:spcAft>
                <a:spcPts val="0"/>
              </a:spcAft>
              <a:buSzPts val="1200"/>
              <a:buChar char="■"/>
              <a:defRPr sz="1200"/>
            </a:lvl3pPr>
            <a:lvl4pPr indent="-304800" lvl="3" marL="1828800" rtl="0">
              <a:lnSpc>
                <a:spcPct val="125000"/>
              </a:lnSpc>
              <a:spcBef>
                <a:spcPts val="0"/>
              </a:spcBef>
              <a:spcAft>
                <a:spcPts val="0"/>
              </a:spcAft>
              <a:buSzPts val="1200"/>
              <a:buChar char="●"/>
              <a:defRPr sz="1200"/>
            </a:lvl4pPr>
            <a:lvl5pPr indent="-304800" lvl="4" marL="2286000" rtl="0">
              <a:lnSpc>
                <a:spcPct val="125000"/>
              </a:lnSpc>
              <a:spcBef>
                <a:spcPts val="0"/>
              </a:spcBef>
              <a:spcAft>
                <a:spcPts val="0"/>
              </a:spcAft>
              <a:buSzPts val="1200"/>
              <a:buChar char="○"/>
              <a:defRPr sz="1200"/>
            </a:lvl5pPr>
            <a:lvl6pPr indent="-304800" lvl="5" marL="2743200" rtl="0">
              <a:lnSpc>
                <a:spcPct val="125000"/>
              </a:lnSpc>
              <a:spcBef>
                <a:spcPts val="0"/>
              </a:spcBef>
              <a:spcAft>
                <a:spcPts val="0"/>
              </a:spcAft>
              <a:buSzPts val="1200"/>
              <a:buChar char="■"/>
              <a:defRPr sz="1200"/>
            </a:lvl6pPr>
            <a:lvl7pPr indent="-304800" lvl="6" marL="3200400" rtl="0">
              <a:lnSpc>
                <a:spcPct val="125000"/>
              </a:lnSpc>
              <a:spcBef>
                <a:spcPts val="0"/>
              </a:spcBef>
              <a:spcAft>
                <a:spcPts val="0"/>
              </a:spcAft>
              <a:buSzPts val="1200"/>
              <a:buChar char="●"/>
              <a:defRPr sz="1200"/>
            </a:lvl7pPr>
            <a:lvl8pPr indent="-304800" lvl="7" marL="3657600" rtl="0">
              <a:lnSpc>
                <a:spcPct val="125000"/>
              </a:lnSpc>
              <a:spcBef>
                <a:spcPts val="0"/>
              </a:spcBef>
              <a:spcAft>
                <a:spcPts val="0"/>
              </a:spcAft>
              <a:buSzPts val="1200"/>
              <a:buChar char="○"/>
              <a:defRPr sz="1200"/>
            </a:lvl8pPr>
            <a:lvl9pPr indent="-304800" lvl="8" marL="4114800" rtl="0">
              <a:lnSpc>
                <a:spcPct val="125000"/>
              </a:lnSpc>
              <a:spcBef>
                <a:spcPts val="0"/>
              </a:spcBef>
              <a:spcAft>
                <a:spcPts val="0"/>
              </a:spcAft>
              <a:buSzPts val="1200"/>
              <a:buChar char="■"/>
              <a:defRPr sz="1200"/>
            </a:lvl9pPr>
          </a:lstStyle>
          <a:p/>
        </p:txBody>
      </p:sp>
      <p:cxnSp>
        <p:nvCxnSpPr>
          <p:cNvPr id="104" name="Google Shape;104;p16"/>
          <p:cNvCxnSpPr/>
          <p:nvPr/>
        </p:nvCxnSpPr>
        <p:spPr>
          <a:xfrm>
            <a:off x="1135875" y="4673050"/>
            <a:ext cx="7070400" cy="0"/>
          </a:xfrm>
          <a:prstGeom prst="straightConnector1">
            <a:avLst/>
          </a:prstGeom>
          <a:noFill/>
          <a:ln cap="flat" cmpd="sng" w="19050">
            <a:solidFill>
              <a:schemeClr val="accent1"/>
            </a:solidFill>
            <a:prstDash val="solid"/>
            <a:round/>
            <a:headEnd len="med" w="med" type="none"/>
            <a:tailEnd len="med" w="med" type="none"/>
          </a:ln>
        </p:spPr>
      </p:cxnSp>
      <p:sp>
        <p:nvSpPr>
          <p:cNvPr id="105" name="Google Shape;105;p16"/>
          <p:cNvSpPr txBox="1"/>
          <p:nvPr>
            <p:ph idx="3" type="body"/>
          </p:nvPr>
        </p:nvSpPr>
        <p:spPr>
          <a:xfrm>
            <a:off x="4700425" y="1052565"/>
            <a:ext cx="1895100" cy="1773900"/>
          </a:xfrm>
          <a:prstGeom prst="rect">
            <a:avLst/>
          </a:prstGeom>
        </p:spPr>
        <p:txBody>
          <a:bodyPr anchorCtr="0" anchor="t" bIns="0" lIns="0" spcFirstLastPara="1" rIns="0" wrap="square" tIns="0">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0"/>
              </a:spcBef>
              <a:spcAft>
                <a:spcPts val="0"/>
              </a:spcAft>
              <a:buSzPts val="1200"/>
              <a:buChar char="○"/>
              <a:defRPr sz="1200"/>
            </a:lvl2pPr>
            <a:lvl3pPr indent="-304800" lvl="2" marL="1371600" rtl="0">
              <a:lnSpc>
                <a:spcPct val="125000"/>
              </a:lnSpc>
              <a:spcBef>
                <a:spcPts val="0"/>
              </a:spcBef>
              <a:spcAft>
                <a:spcPts val="0"/>
              </a:spcAft>
              <a:buSzPts val="1200"/>
              <a:buChar char="■"/>
              <a:defRPr sz="1200"/>
            </a:lvl3pPr>
            <a:lvl4pPr indent="-304800" lvl="3" marL="1828800" rtl="0">
              <a:lnSpc>
                <a:spcPct val="125000"/>
              </a:lnSpc>
              <a:spcBef>
                <a:spcPts val="0"/>
              </a:spcBef>
              <a:spcAft>
                <a:spcPts val="0"/>
              </a:spcAft>
              <a:buSzPts val="1200"/>
              <a:buChar char="●"/>
              <a:defRPr sz="1200"/>
            </a:lvl4pPr>
            <a:lvl5pPr indent="-304800" lvl="4" marL="2286000" rtl="0">
              <a:lnSpc>
                <a:spcPct val="125000"/>
              </a:lnSpc>
              <a:spcBef>
                <a:spcPts val="0"/>
              </a:spcBef>
              <a:spcAft>
                <a:spcPts val="0"/>
              </a:spcAft>
              <a:buSzPts val="1200"/>
              <a:buChar char="○"/>
              <a:defRPr sz="1200"/>
            </a:lvl5pPr>
            <a:lvl6pPr indent="-304800" lvl="5" marL="2743200" rtl="0">
              <a:lnSpc>
                <a:spcPct val="125000"/>
              </a:lnSpc>
              <a:spcBef>
                <a:spcPts val="0"/>
              </a:spcBef>
              <a:spcAft>
                <a:spcPts val="0"/>
              </a:spcAft>
              <a:buSzPts val="1200"/>
              <a:buChar char="■"/>
              <a:defRPr sz="1200"/>
            </a:lvl6pPr>
            <a:lvl7pPr indent="-304800" lvl="6" marL="3200400" rtl="0">
              <a:lnSpc>
                <a:spcPct val="125000"/>
              </a:lnSpc>
              <a:spcBef>
                <a:spcPts val="0"/>
              </a:spcBef>
              <a:spcAft>
                <a:spcPts val="0"/>
              </a:spcAft>
              <a:buSzPts val="1200"/>
              <a:buChar char="●"/>
              <a:defRPr sz="1200"/>
            </a:lvl7pPr>
            <a:lvl8pPr indent="-304800" lvl="7" marL="3657600" rtl="0">
              <a:lnSpc>
                <a:spcPct val="125000"/>
              </a:lnSpc>
              <a:spcBef>
                <a:spcPts val="0"/>
              </a:spcBef>
              <a:spcAft>
                <a:spcPts val="0"/>
              </a:spcAft>
              <a:buSzPts val="1200"/>
              <a:buChar char="○"/>
              <a:defRPr sz="1200"/>
            </a:lvl8pPr>
            <a:lvl9pPr indent="-304800" lvl="8" marL="4114800" rtl="0">
              <a:lnSpc>
                <a:spcPct val="125000"/>
              </a:lnSpc>
              <a:spcBef>
                <a:spcPts val="0"/>
              </a:spcBef>
              <a:spcAft>
                <a:spcPts val="0"/>
              </a:spcAft>
              <a:buSzPts val="1200"/>
              <a:buChar char="■"/>
              <a:defRPr sz="1200"/>
            </a:lvl9pPr>
          </a:lstStyle>
          <a:p/>
        </p:txBody>
      </p:sp>
      <p:sp>
        <p:nvSpPr>
          <p:cNvPr id="106" name="Google Shape;106;p16"/>
          <p:cNvSpPr txBox="1"/>
          <p:nvPr>
            <p:ph type="title"/>
          </p:nvPr>
        </p:nvSpPr>
        <p:spPr>
          <a:xfrm>
            <a:off x="404775" y="3852925"/>
            <a:ext cx="1271700" cy="31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50"/>
              <a:buNone/>
              <a:defRPr b="1" sz="1050"/>
            </a:lvl1pPr>
            <a:lvl2pPr lvl="1" rtl="0" algn="ctr">
              <a:spcBef>
                <a:spcPts val="0"/>
              </a:spcBef>
              <a:spcAft>
                <a:spcPts val="0"/>
              </a:spcAft>
              <a:buSzPts val="1050"/>
              <a:buNone/>
              <a:defRPr b="1" sz="1050"/>
            </a:lvl2pPr>
            <a:lvl3pPr lvl="2" rtl="0" algn="ctr">
              <a:spcBef>
                <a:spcPts val="0"/>
              </a:spcBef>
              <a:spcAft>
                <a:spcPts val="0"/>
              </a:spcAft>
              <a:buSzPts val="1050"/>
              <a:buNone/>
              <a:defRPr b="1" sz="1050"/>
            </a:lvl3pPr>
            <a:lvl4pPr lvl="3" rtl="0" algn="ctr">
              <a:spcBef>
                <a:spcPts val="0"/>
              </a:spcBef>
              <a:spcAft>
                <a:spcPts val="0"/>
              </a:spcAft>
              <a:buSzPts val="1050"/>
              <a:buNone/>
              <a:defRPr b="1" sz="1050"/>
            </a:lvl4pPr>
            <a:lvl5pPr lvl="4" rtl="0" algn="ctr">
              <a:spcBef>
                <a:spcPts val="0"/>
              </a:spcBef>
              <a:spcAft>
                <a:spcPts val="0"/>
              </a:spcAft>
              <a:buSzPts val="1050"/>
              <a:buNone/>
              <a:defRPr b="1" sz="1050"/>
            </a:lvl5pPr>
            <a:lvl6pPr lvl="5" rtl="0" algn="ctr">
              <a:spcBef>
                <a:spcPts val="0"/>
              </a:spcBef>
              <a:spcAft>
                <a:spcPts val="0"/>
              </a:spcAft>
              <a:buSzPts val="1050"/>
              <a:buNone/>
              <a:defRPr b="1" sz="1050"/>
            </a:lvl6pPr>
            <a:lvl7pPr lvl="6" rtl="0" algn="ctr">
              <a:spcBef>
                <a:spcPts val="0"/>
              </a:spcBef>
              <a:spcAft>
                <a:spcPts val="0"/>
              </a:spcAft>
              <a:buSzPts val="1050"/>
              <a:buNone/>
              <a:defRPr b="1" sz="1050"/>
            </a:lvl7pPr>
            <a:lvl8pPr lvl="7" rtl="0" algn="ctr">
              <a:spcBef>
                <a:spcPts val="0"/>
              </a:spcBef>
              <a:spcAft>
                <a:spcPts val="0"/>
              </a:spcAft>
              <a:buSzPts val="1050"/>
              <a:buNone/>
              <a:defRPr b="1" sz="1050"/>
            </a:lvl8pPr>
            <a:lvl9pPr lvl="8" rtl="0" algn="ctr">
              <a:spcBef>
                <a:spcPts val="0"/>
              </a:spcBef>
              <a:spcAft>
                <a:spcPts val="0"/>
              </a:spcAft>
              <a:buSzPts val="1050"/>
              <a:buNone/>
              <a:defRPr b="1" sz="1050"/>
            </a:lvl9pPr>
          </a:lstStyle>
          <a:p/>
        </p:txBody>
      </p:sp>
      <p:sp>
        <p:nvSpPr>
          <p:cNvPr id="107" name="Google Shape;107;p16"/>
          <p:cNvSpPr txBox="1"/>
          <p:nvPr>
            <p:ph idx="4" type="title"/>
          </p:nvPr>
        </p:nvSpPr>
        <p:spPr>
          <a:xfrm>
            <a:off x="404775" y="4312438"/>
            <a:ext cx="1271700" cy="31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00"/>
              <a:buNone/>
              <a:defRPr b="1" sz="700"/>
            </a:lvl1pPr>
            <a:lvl2pPr lvl="1" rtl="0" algn="ctr">
              <a:spcBef>
                <a:spcPts val="0"/>
              </a:spcBef>
              <a:spcAft>
                <a:spcPts val="0"/>
              </a:spcAft>
              <a:buSzPts val="700"/>
              <a:buNone/>
              <a:defRPr b="1" sz="700"/>
            </a:lvl2pPr>
            <a:lvl3pPr lvl="2" rtl="0" algn="ctr">
              <a:spcBef>
                <a:spcPts val="0"/>
              </a:spcBef>
              <a:spcAft>
                <a:spcPts val="0"/>
              </a:spcAft>
              <a:buSzPts val="700"/>
              <a:buNone/>
              <a:defRPr b="1" sz="700"/>
            </a:lvl3pPr>
            <a:lvl4pPr lvl="3" rtl="0" algn="ctr">
              <a:spcBef>
                <a:spcPts val="0"/>
              </a:spcBef>
              <a:spcAft>
                <a:spcPts val="0"/>
              </a:spcAft>
              <a:buSzPts val="700"/>
              <a:buNone/>
              <a:defRPr b="1" sz="700"/>
            </a:lvl4pPr>
            <a:lvl5pPr lvl="4" rtl="0" algn="ctr">
              <a:spcBef>
                <a:spcPts val="0"/>
              </a:spcBef>
              <a:spcAft>
                <a:spcPts val="0"/>
              </a:spcAft>
              <a:buSzPts val="700"/>
              <a:buNone/>
              <a:defRPr b="1" sz="700"/>
            </a:lvl5pPr>
            <a:lvl6pPr lvl="5" rtl="0" algn="ctr">
              <a:spcBef>
                <a:spcPts val="0"/>
              </a:spcBef>
              <a:spcAft>
                <a:spcPts val="0"/>
              </a:spcAft>
              <a:buSzPts val="700"/>
              <a:buNone/>
              <a:defRPr b="1" sz="700"/>
            </a:lvl6pPr>
            <a:lvl7pPr lvl="6" rtl="0" algn="ctr">
              <a:spcBef>
                <a:spcPts val="0"/>
              </a:spcBef>
              <a:spcAft>
                <a:spcPts val="0"/>
              </a:spcAft>
              <a:buSzPts val="700"/>
              <a:buNone/>
              <a:defRPr b="1" sz="700"/>
            </a:lvl7pPr>
            <a:lvl8pPr lvl="7" rtl="0" algn="ctr">
              <a:spcBef>
                <a:spcPts val="0"/>
              </a:spcBef>
              <a:spcAft>
                <a:spcPts val="0"/>
              </a:spcAft>
              <a:buSzPts val="700"/>
              <a:buNone/>
              <a:defRPr b="1" sz="700"/>
            </a:lvl8pPr>
            <a:lvl9pPr lvl="8" rtl="0" algn="ctr">
              <a:spcBef>
                <a:spcPts val="0"/>
              </a:spcBef>
              <a:spcAft>
                <a:spcPts val="0"/>
              </a:spcAft>
              <a:buSzPts val="700"/>
              <a:buNone/>
              <a:defRPr b="1" sz="700"/>
            </a:lvl9pPr>
          </a:lstStyle>
          <a:p/>
        </p:txBody>
      </p:sp>
      <p:sp>
        <p:nvSpPr>
          <p:cNvPr id="108" name="Google Shape;108;p16"/>
          <p:cNvSpPr txBox="1"/>
          <p:nvPr>
            <p:ph idx="5" type="title"/>
          </p:nvPr>
        </p:nvSpPr>
        <p:spPr>
          <a:xfrm>
            <a:off x="5707575" y="3852925"/>
            <a:ext cx="1271700" cy="31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1050"/>
              <a:buNone/>
              <a:defRPr b="1" sz="1050">
                <a:solidFill>
                  <a:schemeClr val="dk2"/>
                </a:solidFill>
              </a:defRPr>
            </a:lvl1pPr>
            <a:lvl2pPr lvl="1" rtl="0" algn="ctr">
              <a:spcBef>
                <a:spcPts val="0"/>
              </a:spcBef>
              <a:spcAft>
                <a:spcPts val="0"/>
              </a:spcAft>
              <a:buClr>
                <a:schemeClr val="dk2"/>
              </a:buClr>
              <a:buSzPts val="1050"/>
              <a:buNone/>
              <a:defRPr b="1" sz="1050">
                <a:solidFill>
                  <a:schemeClr val="dk2"/>
                </a:solidFill>
              </a:defRPr>
            </a:lvl2pPr>
            <a:lvl3pPr lvl="2" rtl="0" algn="ctr">
              <a:spcBef>
                <a:spcPts val="0"/>
              </a:spcBef>
              <a:spcAft>
                <a:spcPts val="0"/>
              </a:spcAft>
              <a:buClr>
                <a:schemeClr val="dk2"/>
              </a:buClr>
              <a:buSzPts val="1050"/>
              <a:buNone/>
              <a:defRPr b="1" sz="1050">
                <a:solidFill>
                  <a:schemeClr val="dk2"/>
                </a:solidFill>
              </a:defRPr>
            </a:lvl3pPr>
            <a:lvl4pPr lvl="3" rtl="0" algn="ctr">
              <a:spcBef>
                <a:spcPts val="0"/>
              </a:spcBef>
              <a:spcAft>
                <a:spcPts val="0"/>
              </a:spcAft>
              <a:buClr>
                <a:schemeClr val="dk2"/>
              </a:buClr>
              <a:buSzPts val="1050"/>
              <a:buNone/>
              <a:defRPr b="1" sz="1050">
                <a:solidFill>
                  <a:schemeClr val="dk2"/>
                </a:solidFill>
              </a:defRPr>
            </a:lvl4pPr>
            <a:lvl5pPr lvl="4" rtl="0" algn="ctr">
              <a:spcBef>
                <a:spcPts val="0"/>
              </a:spcBef>
              <a:spcAft>
                <a:spcPts val="0"/>
              </a:spcAft>
              <a:buClr>
                <a:schemeClr val="dk2"/>
              </a:buClr>
              <a:buSzPts val="1050"/>
              <a:buNone/>
              <a:defRPr b="1" sz="1050">
                <a:solidFill>
                  <a:schemeClr val="dk2"/>
                </a:solidFill>
              </a:defRPr>
            </a:lvl5pPr>
            <a:lvl6pPr lvl="5" rtl="0" algn="ctr">
              <a:spcBef>
                <a:spcPts val="0"/>
              </a:spcBef>
              <a:spcAft>
                <a:spcPts val="0"/>
              </a:spcAft>
              <a:buClr>
                <a:schemeClr val="dk2"/>
              </a:buClr>
              <a:buSzPts val="1050"/>
              <a:buNone/>
              <a:defRPr b="1" sz="1050">
                <a:solidFill>
                  <a:schemeClr val="dk2"/>
                </a:solidFill>
              </a:defRPr>
            </a:lvl6pPr>
            <a:lvl7pPr lvl="6" rtl="0" algn="ctr">
              <a:spcBef>
                <a:spcPts val="0"/>
              </a:spcBef>
              <a:spcAft>
                <a:spcPts val="0"/>
              </a:spcAft>
              <a:buClr>
                <a:schemeClr val="dk2"/>
              </a:buClr>
              <a:buSzPts val="1050"/>
              <a:buNone/>
              <a:defRPr b="1" sz="1050">
                <a:solidFill>
                  <a:schemeClr val="dk2"/>
                </a:solidFill>
              </a:defRPr>
            </a:lvl7pPr>
            <a:lvl8pPr lvl="7" rtl="0" algn="ctr">
              <a:spcBef>
                <a:spcPts val="0"/>
              </a:spcBef>
              <a:spcAft>
                <a:spcPts val="0"/>
              </a:spcAft>
              <a:buClr>
                <a:schemeClr val="dk2"/>
              </a:buClr>
              <a:buSzPts val="1050"/>
              <a:buNone/>
              <a:defRPr b="1" sz="1050">
                <a:solidFill>
                  <a:schemeClr val="dk2"/>
                </a:solidFill>
              </a:defRPr>
            </a:lvl8pPr>
            <a:lvl9pPr lvl="8" rtl="0" algn="ctr">
              <a:spcBef>
                <a:spcPts val="0"/>
              </a:spcBef>
              <a:spcAft>
                <a:spcPts val="0"/>
              </a:spcAft>
              <a:buClr>
                <a:schemeClr val="dk2"/>
              </a:buClr>
              <a:buSzPts val="1050"/>
              <a:buNone/>
              <a:defRPr b="1" sz="1050">
                <a:solidFill>
                  <a:schemeClr val="dk2"/>
                </a:solidFill>
              </a:defRPr>
            </a:lvl9pPr>
          </a:lstStyle>
          <a:p/>
        </p:txBody>
      </p:sp>
      <p:sp>
        <p:nvSpPr>
          <p:cNvPr id="109" name="Google Shape;109;p16"/>
          <p:cNvSpPr txBox="1"/>
          <p:nvPr>
            <p:ph idx="6" type="title"/>
          </p:nvPr>
        </p:nvSpPr>
        <p:spPr>
          <a:xfrm>
            <a:off x="5707575" y="4312438"/>
            <a:ext cx="1271700" cy="31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700"/>
              <a:buNone/>
              <a:defRPr b="1" sz="700">
                <a:solidFill>
                  <a:schemeClr val="dk2"/>
                </a:solidFill>
              </a:defRPr>
            </a:lvl1pPr>
            <a:lvl2pPr lvl="1" rtl="0" algn="ctr">
              <a:spcBef>
                <a:spcPts val="0"/>
              </a:spcBef>
              <a:spcAft>
                <a:spcPts val="0"/>
              </a:spcAft>
              <a:buClr>
                <a:schemeClr val="dk2"/>
              </a:buClr>
              <a:buSzPts val="700"/>
              <a:buNone/>
              <a:defRPr b="1" sz="700">
                <a:solidFill>
                  <a:schemeClr val="dk2"/>
                </a:solidFill>
              </a:defRPr>
            </a:lvl2pPr>
            <a:lvl3pPr lvl="2" rtl="0" algn="ctr">
              <a:spcBef>
                <a:spcPts val="0"/>
              </a:spcBef>
              <a:spcAft>
                <a:spcPts val="0"/>
              </a:spcAft>
              <a:buClr>
                <a:schemeClr val="dk2"/>
              </a:buClr>
              <a:buSzPts val="700"/>
              <a:buNone/>
              <a:defRPr b="1" sz="700">
                <a:solidFill>
                  <a:schemeClr val="dk2"/>
                </a:solidFill>
              </a:defRPr>
            </a:lvl3pPr>
            <a:lvl4pPr lvl="3" rtl="0" algn="ctr">
              <a:spcBef>
                <a:spcPts val="0"/>
              </a:spcBef>
              <a:spcAft>
                <a:spcPts val="0"/>
              </a:spcAft>
              <a:buClr>
                <a:schemeClr val="dk2"/>
              </a:buClr>
              <a:buSzPts val="700"/>
              <a:buNone/>
              <a:defRPr b="1" sz="700">
                <a:solidFill>
                  <a:schemeClr val="dk2"/>
                </a:solidFill>
              </a:defRPr>
            </a:lvl4pPr>
            <a:lvl5pPr lvl="4" rtl="0" algn="ctr">
              <a:spcBef>
                <a:spcPts val="0"/>
              </a:spcBef>
              <a:spcAft>
                <a:spcPts val="0"/>
              </a:spcAft>
              <a:buClr>
                <a:schemeClr val="dk2"/>
              </a:buClr>
              <a:buSzPts val="700"/>
              <a:buNone/>
              <a:defRPr b="1" sz="700">
                <a:solidFill>
                  <a:schemeClr val="dk2"/>
                </a:solidFill>
              </a:defRPr>
            </a:lvl5pPr>
            <a:lvl6pPr lvl="5" rtl="0" algn="ctr">
              <a:spcBef>
                <a:spcPts val="0"/>
              </a:spcBef>
              <a:spcAft>
                <a:spcPts val="0"/>
              </a:spcAft>
              <a:buClr>
                <a:schemeClr val="dk2"/>
              </a:buClr>
              <a:buSzPts val="700"/>
              <a:buNone/>
              <a:defRPr b="1" sz="700">
                <a:solidFill>
                  <a:schemeClr val="dk2"/>
                </a:solidFill>
              </a:defRPr>
            </a:lvl6pPr>
            <a:lvl7pPr lvl="6" rtl="0" algn="ctr">
              <a:spcBef>
                <a:spcPts val="0"/>
              </a:spcBef>
              <a:spcAft>
                <a:spcPts val="0"/>
              </a:spcAft>
              <a:buClr>
                <a:schemeClr val="dk2"/>
              </a:buClr>
              <a:buSzPts val="700"/>
              <a:buNone/>
              <a:defRPr b="1" sz="700">
                <a:solidFill>
                  <a:schemeClr val="dk2"/>
                </a:solidFill>
              </a:defRPr>
            </a:lvl7pPr>
            <a:lvl8pPr lvl="7" rtl="0" algn="ctr">
              <a:spcBef>
                <a:spcPts val="0"/>
              </a:spcBef>
              <a:spcAft>
                <a:spcPts val="0"/>
              </a:spcAft>
              <a:buClr>
                <a:schemeClr val="dk2"/>
              </a:buClr>
              <a:buSzPts val="700"/>
              <a:buNone/>
              <a:defRPr b="1" sz="700">
                <a:solidFill>
                  <a:schemeClr val="dk2"/>
                </a:solidFill>
              </a:defRPr>
            </a:lvl8pPr>
            <a:lvl9pPr lvl="8" rtl="0" algn="ctr">
              <a:spcBef>
                <a:spcPts val="0"/>
              </a:spcBef>
              <a:spcAft>
                <a:spcPts val="0"/>
              </a:spcAft>
              <a:buClr>
                <a:schemeClr val="dk2"/>
              </a:buClr>
              <a:buSzPts val="700"/>
              <a:buNone/>
              <a:defRPr b="1" sz="700">
                <a:solidFill>
                  <a:schemeClr val="dk2"/>
                </a:solidFill>
              </a:defRPr>
            </a:lvl9pPr>
          </a:lstStyle>
          <a:p/>
        </p:txBody>
      </p:sp>
      <p:sp>
        <p:nvSpPr>
          <p:cNvPr id="110" name="Google Shape;110;p16"/>
          <p:cNvSpPr txBox="1"/>
          <p:nvPr>
            <p:ph idx="7" type="title"/>
          </p:nvPr>
        </p:nvSpPr>
        <p:spPr>
          <a:xfrm>
            <a:off x="2172375" y="3852925"/>
            <a:ext cx="1271700" cy="31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1050"/>
              <a:buNone/>
              <a:defRPr b="1" sz="1050">
                <a:solidFill>
                  <a:schemeClr val="dk2"/>
                </a:solidFill>
              </a:defRPr>
            </a:lvl1pPr>
            <a:lvl2pPr lvl="1" rtl="0" algn="ctr">
              <a:spcBef>
                <a:spcPts val="0"/>
              </a:spcBef>
              <a:spcAft>
                <a:spcPts val="0"/>
              </a:spcAft>
              <a:buClr>
                <a:schemeClr val="dk2"/>
              </a:buClr>
              <a:buSzPts val="1050"/>
              <a:buNone/>
              <a:defRPr b="1" sz="1050">
                <a:solidFill>
                  <a:schemeClr val="dk2"/>
                </a:solidFill>
              </a:defRPr>
            </a:lvl2pPr>
            <a:lvl3pPr lvl="2" rtl="0" algn="ctr">
              <a:spcBef>
                <a:spcPts val="0"/>
              </a:spcBef>
              <a:spcAft>
                <a:spcPts val="0"/>
              </a:spcAft>
              <a:buClr>
                <a:schemeClr val="dk2"/>
              </a:buClr>
              <a:buSzPts val="1050"/>
              <a:buNone/>
              <a:defRPr b="1" sz="1050">
                <a:solidFill>
                  <a:schemeClr val="dk2"/>
                </a:solidFill>
              </a:defRPr>
            </a:lvl3pPr>
            <a:lvl4pPr lvl="3" rtl="0" algn="ctr">
              <a:spcBef>
                <a:spcPts val="0"/>
              </a:spcBef>
              <a:spcAft>
                <a:spcPts val="0"/>
              </a:spcAft>
              <a:buClr>
                <a:schemeClr val="dk2"/>
              </a:buClr>
              <a:buSzPts val="1050"/>
              <a:buNone/>
              <a:defRPr b="1" sz="1050">
                <a:solidFill>
                  <a:schemeClr val="dk2"/>
                </a:solidFill>
              </a:defRPr>
            </a:lvl4pPr>
            <a:lvl5pPr lvl="4" rtl="0" algn="ctr">
              <a:spcBef>
                <a:spcPts val="0"/>
              </a:spcBef>
              <a:spcAft>
                <a:spcPts val="0"/>
              </a:spcAft>
              <a:buClr>
                <a:schemeClr val="dk2"/>
              </a:buClr>
              <a:buSzPts val="1050"/>
              <a:buNone/>
              <a:defRPr b="1" sz="1050">
                <a:solidFill>
                  <a:schemeClr val="dk2"/>
                </a:solidFill>
              </a:defRPr>
            </a:lvl5pPr>
            <a:lvl6pPr lvl="5" rtl="0" algn="ctr">
              <a:spcBef>
                <a:spcPts val="0"/>
              </a:spcBef>
              <a:spcAft>
                <a:spcPts val="0"/>
              </a:spcAft>
              <a:buClr>
                <a:schemeClr val="dk2"/>
              </a:buClr>
              <a:buSzPts val="1050"/>
              <a:buNone/>
              <a:defRPr b="1" sz="1050">
                <a:solidFill>
                  <a:schemeClr val="dk2"/>
                </a:solidFill>
              </a:defRPr>
            </a:lvl6pPr>
            <a:lvl7pPr lvl="6" rtl="0" algn="ctr">
              <a:spcBef>
                <a:spcPts val="0"/>
              </a:spcBef>
              <a:spcAft>
                <a:spcPts val="0"/>
              </a:spcAft>
              <a:buClr>
                <a:schemeClr val="dk2"/>
              </a:buClr>
              <a:buSzPts val="1050"/>
              <a:buNone/>
              <a:defRPr b="1" sz="1050">
                <a:solidFill>
                  <a:schemeClr val="dk2"/>
                </a:solidFill>
              </a:defRPr>
            </a:lvl7pPr>
            <a:lvl8pPr lvl="7" rtl="0" algn="ctr">
              <a:spcBef>
                <a:spcPts val="0"/>
              </a:spcBef>
              <a:spcAft>
                <a:spcPts val="0"/>
              </a:spcAft>
              <a:buClr>
                <a:schemeClr val="dk2"/>
              </a:buClr>
              <a:buSzPts val="1050"/>
              <a:buNone/>
              <a:defRPr b="1" sz="1050">
                <a:solidFill>
                  <a:schemeClr val="dk2"/>
                </a:solidFill>
              </a:defRPr>
            </a:lvl8pPr>
            <a:lvl9pPr lvl="8" rtl="0" algn="ctr">
              <a:spcBef>
                <a:spcPts val="0"/>
              </a:spcBef>
              <a:spcAft>
                <a:spcPts val="0"/>
              </a:spcAft>
              <a:buClr>
                <a:schemeClr val="dk2"/>
              </a:buClr>
              <a:buSzPts val="1050"/>
              <a:buNone/>
              <a:defRPr b="1" sz="1050">
                <a:solidFill>
                  <a:schemeClr val="dk2"/>
                </a:solidFill>
              </a:defRPr>
            </a:lvl9pPr>
          </a:lstStyle>
          <a:p/>
        </p:txBody>
      </p:sp>
      <p:sp>
        <p:nvSpPr>
          <p:cNvPr id="111" name="Google Shape;111;p16"/>
          <p:cNvSpPr txBox="1"/>
          <p:nvPr>
            <p:ph idx="8" type="title"/>
          </p:nvPr>
        </p:nvSpPr>
        <p:spPr>
          <a:xfrm>
            <a:off x="2172363" y="4312438"/>
            <a:ext cx="1271700" cy="31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700"/>
              <a:buNone/>
              <a:defRPr b="1" sz="700">
                <a:solidFill>
                  <a:schemeClr val="dk2"/>
                </a:solidFill>
              </a:defRPr>
            </a:lvl1pPr>
            <a:lvl2pPr lvl="1" rtl="0" algn="ctr">
              <a:spcBef>
                <a:spcPts val="0"/>
              </a:spcBef>
              <a:spcAft>
                <a:spcPts val="0"/>
              </a:spcAft>
              <a:buClr>
                <a:schemeClr val="dk2"/>
              </a:buClr>
              <a:buSzPts val="700"/>
              <a:buNone/>
              <a:defRPr b="1" sz="700">
                <a:solidFill>
                  <a:schemeClr val="dk2"/>
                </a:solidFill>
              </a:defRPr>
            </a:lvl2pPr>
            <a:lvl3pPr lvl="2" rtl="0" algn="ctr">
              <a:spcBef>
                <a:spcPts val="0"/>
              </a:spcBef>
              <a:spcAft>
                <a:spcPts val="0"/>
              </a:spcAft>
              <a:buClr>
                <a:schemeClr val="dk2"/>
              </a:buClr>
              <a:buSzPts val="700"/>
              <a:buNone/>
              <a:defRPr b="1" sz="700">
                <a:solidFill>
                  <a:schemeClr val="dk2"/>
                </a:solidFill>
              </a:defRPr>
            </a:lvl3pPr>
            <a:lvl4pPr lvl="3" rtl="0" algn="ctr">
              <a:spcBef>
                <a:spcPts val="0"/>
              </a:spcBef>
              <a:spcAft>
                <a:spcPts val="0"/>
              </a:spcAft>
              <a:buClr>
                <a:schemeClr val="dk2"/>
              </a:buClr>
              <a:buSzPts val="700"/>
              <a:buNone/>
              <a:defRPr b="1" sz="700">
                <a:solidFill>
                  <a:schemeClr val="dk2"/>
                </a:solidFill>
              </a:defRPr>
            </a:lvl4pPr>
            <a:lvl5pPr lvl="4" rtl="0" algn="ctr">
              <a:spcBef>
                <a:spcPts val="0"/>
              </a:spcBef>
              <a:spcAft>
                <a:spcPts val="0"/>
              </a:spcAft>
              <a:buClr>
                <a:schemeClr val="dk2"/>
              </a:buClr>
              <a:buSzPts val="700"/>
              <a:buNone/>
              <a:defRPr b="1" sz="700">
                <a:solidFill>
                  <a:schemeClr val="dk2"/>
                </a:solidFill>
              </a:defRPr>
            </a:lvl5pPr>
            <a:lvl6pPr lvl="5" rtl="0" algn="ctr">
              <a:spcBef>
                <a:spcPts val="0"/>
              </a:spcBef>
              <a:spcAft>
                <a:spcPts val="0"/>
              </a:spcAft>
              <a:buClr>
                <a:schemeClr val="dk2"/>
              </a:buClr>
              <a:buSzPts val="700"/>
              <a:buNone/>
              <a:defRPr b="1" sz="700">
                <a:solidFill>
                  <a:schemeClr val="dk2"/>
                </a:solidFill>
              </a:defRPr>
            </a:lvl6pPr>
            <a:lvl7pPr lvl="6" rtl="0" algn="ctr">
              <a:spcBef>
                <a:spcPts val="0"/>
              </a:spcBef>
              <a:spcAft>
                <a:spcPts val="0"/>
              </a:spcAft>
              <a:buClr>
                <a:schemeClr val="dk2"/>
              </a:buClr>
              <a:buSzPts val="700"/>
              <a:buNone/>
              <a:defRPr b="1" sz="700">
                <a:solidFill>
                  <a:schemeClr val="dk2"/>
                </a:solidFill>
              </a:defRPr>
            </a:lvl7pPr>
            <a:lvl8pPr lvl="7" rtl="0" algn="ctr">
              <a:spcBef>
                <a:spcPts val="0"/>
              </a:spcBef>
              <a:spcAft>
                <a:spcPts val="0"/>
              </a:spcAft>
              <a:buClr>
                <a:schemeClr val="dk2"/>
              </a:buClr>
              <a:buSzPts val="700"/>
              <a:buNone/>
              <a:defRPr b="1" sz="700">
                <a:solidFill>
                  <a:schemeClr val="dk2"/>
                </a:solidFill>
              </a:defRPr>
            </a:lvl8pPr>
            <a:lvl9pPr lvl="8" rtl="0" algn="ctr">
              <a:spcBef>
                <a:spcPts val="0"/>
              </a:spcBef>
              <a:spcAft>
                <a:spcPts val="0"/>
              </a:spcAft>
              <a:buClr>
                <a:schemeClr val="dk2"/>
              </a:buClr>
              <a:buSzPts val="700"/>
              <a:buNone/>
              <a:defRPr b="1" sz="700">
                <a:solidFill>
                  <a:schemeClr val="dk2"/>
                </a:solidFill>
              </a:defRPr>
            </a:lvl9pPr>
          </a:lstStyle>
          <a:p/>
        </p:txBody>
      </p:sp>
      <p:sp>
        <p:nvSpPr>
          <p:cNvPr id="112" name="Google Shape;112;p16"/>
          <p:cNvSpPr txBox="1"/>
          <p:nvPr>
            <p:ph idx="9" type="title"/>
          </p:nvPr>
        </p:nvSpPr>
        <p:spPr>
          <a:xfrm>
            <a:off x="3939975" y="3852925"/>
            <a:ext cx="1271700" cy="31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1050"/>
              <a:buNone/>
              <a:defRPr b="1" sz="1050">
                <a:solidFill>
                  <a:schemeClr val="dk2"/>
                </a:solidFill>
              </a:defRPr>
            </a:lvl1pPr>
            <a:lvl2pPr lvl="1" rtl="0" algn="ctr">
              <a:spcBef>
                <a:spcPts val="0"/>
              </a:spcBef>
              <a:spcAft>
                <a:spcPts val="0"/>
              </a:spcAft>
              <a:buClr>
                <a:schemeClr val="dk2"/>
              </a:buClr>
              <a:buSzPts val="1050"/>
              <a:buNone/>
              <a:defRPr b="1" sz="1050">
                <a:solidFill>
                  <a:schemeClr val="dk2"/>
                </a:solidFill>
              </a:defRPr>
            </a:lvl2pPr>
            <a:lvl3pPr lvl="2" rtl="0" algn="ctr">
              <a:spcBef>
                <a:spcPts val="0"/>
              </a:spcBef>
              <a:spcAft>
                <a:spcPts val="0"/>
              </a:spcAft>
              <a:buClr>
                <a:schemeClr val="dk2"/>
              </a:buClr>
              <a:buSzPts val="1050"/>
              <a:buNone/>
              <a:defRPr b="1" sz="1050">
                <a:solidFill>
                  <a:schemeClr val="dk2"/>
                </a:solidFill>
              </a:defRPr>
            </a:lvl3pPr>
            <a:lvl4pPr lvl="3" rtl="0" algn="ctr">
              <a:spcBef>
                <a:spcPts val="0"/>
              </a:spcBef>
              <a:spcAft>
                <a:spcPts val="0"/>
              </a:spcAft>
              <a:buClr>
                <a:schemeClr val="dk2"/>
              </a:buClr>
              <a:buSzPts val="1050"/>
              <a:buNone/>
              <a:defRPr b="1" sz="1050">
                <a:solidFill>
                  <a:schemeClr val="dk2"/>
                </a:solidFill>
              </a:defRPr>
            </a:lvl4pPr>
            <a:lvl5pPr lvl="4" rtl="0" algn="ctr">
              <a:spcBef>
                <a:spcPts val="0"/>
              </a:spcBef>
              <a:spcAft>
                <a:spcPts val="0"/>
              </a:spcAft>
              <a:buClr>
                <a:schemeClr val="dk2"/>
              </a:buClr>
              <a:buSzPts val="1050"/>
              <a:buNone/>
              <a:defRPr b="1" sz="1050">
                <a:solidFill>
                  <a:schemeClr val="dk2"/>
                </a:solidFill>
              </a:defRPr>
            </a:lvl5pPr>
            <a:lvl6pPr lvl="5" rtl="0" algn="ctr">
              <a:spcBef>
                <a:spcPts val="0"/>
              </a:spcBef>
              <a:spcAft>
                <a:spcPts val="0"/>
              </a:spcAft>
              <a:buClr>
                <a:schemeClr val="dk2"/>
              </a:buClr>
              <a:buSzPts val="1050"/>
              <a:buNone/>
              <a:defRPr b="1" sz="1050">
                <a:solidFill>
                  <a:schemeClr val="dk2"/>
                </a:solidFill>
              </a:defRPr>
            </a:lvl6pPr>
            <a:lvl7pPr lvl="6" rtl="0" algn="ctr">
              <a:spcBef>
                <a:spcPts val="0"/>
              </a:spcBef>
              <a:spcAft>
                <a:spcPts val="0"/>
              </a:spcAft>
              <a:buClr>
                <a:schemeClr val="dk2"/>
              </a:buClr>
              <a:buSzPts val="1050"/>
              <a:buNone/>
              <a:defRPr b="1" sz="1050">
                <a:solidFill>
                  <a:schemeClr val="dk2"/>
                </a:solidFill>
              </a:defRPr>
            </a:lvl7pPr>
            <a:lvl8pPr lvl="7" rtl="0" algn="ctr">
              <a:spcBef>
                <a:spcPts val="0"/>
              </a:spcBef>
              <a:spcAft>
                <a:spcPts val="0"/>
              </a:spcAft>
              <a:buClr>
                <a:schemeClr val="dk2"/>
              </a:buClr>
              <a:buSzPts val="1050"/>
              <a:buNone/>
              <a:defRPr b="1" sz="1050">
                <a:solidFill>
                  <a:schemeClr val="dk2"/>
                </a:solidFill>
              </a:defRPr>
            </a:lvl8pPr>
            <a:lvl9pPr lvl="8" rtl="0" algn="ctr">
              <a:spcBef>
                <a:spcPts val="0"/>
              </a:spcBef>
              <a:spcAft>
                <a:spcPts val="0"/>
              </a:spcAft>
              <a:buClr>
                <a:schemeClr val="dk2"/>
              </a:buClr>
              <a:buSzPts val="1050"/>
              <a:buNone/>
              <a:defRPr b="1" sz="1050">
                <a:solidFill>
                  <a:schemeClr val="dk2"/>
                </a:solidFill>
              </a:defRPr>
            </a:lvl9pPr>
          </a:lstStyle>
          <a:p/>
        </p:txBody>
      </p:sp>
      <p:sp>
        <p:nvSpPr>
          <p:cNvPr id="113" name="Google Shape;113;p16"/>
          <p:cNvSpPr txBox="1"/>
          <p:nvPr>
            <p:ph idx="13" type="title"/>
          </p:nvPr>
        </p:nvSpPr>
        <p:spPr>
          <a:xfrm>
            <a:off x="3939963" y="4312438"/>
            <a:ext cx="1271700" cy="31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700"/>
              <a:buNone/>
              <a:defRPr b="1" sz="700">
                <a:solidFill>
                  <a:schemeClr val="dk2"/>
                </a:solidFill>
              </a:defRPr>
            </a:lvl1pPr>
            <a:lvl2pPr lvl="1" rtl="0" algn="ctr">
              <a:spcBef>
                <a:spcPts val="0"/>
              </a:spcBef>
              <a:spcAft>
                <a:spcPts val="0"/>
              </a:spcAft>
              <a:buClr>
                <a:schemeClr val="dk2"/>
              </a:buClr>
              <a:buSzPts val="700"/>
              <a:buNone/>
              <a:defRPr b="1" sz="700">
                <a:solidFill>
                  <a:schemeClr val="dk2"/>
                </a:solidFill>
              </a:defRPr>
            </a:lvl2pPr>
            <a:lvl3pPr lvl="2" rtl="0" algn="ctr">
              <a:spcBef>
                <a:spcPts val="0"/>
              </a:spcBef>
              <a:spcAft>
                <a:spcPts val="0"/>
              </a:spcAft>
              <a:buClr>
                <a:schemeClr val="dk2"/>
              </a:buClr>
              <a:buSzPts val="700"/>
              <a:buNone/>
              <a:defRPr b="1" sz="700">
                <a:solidFill>
                  <a:schemeClr val="dk2"/>
                </a:solidFill>
              </a:defRPr>
            </a:lvl3pPr>
            <a:lvl4pPr lvl="3" rtl="0" algn="ctr">
              <a:spcBef>
                <a:spcPts val="0"/>
              </a:spcBef>
              <a:spcAft>
                <a:spcPts val="0"/>
              </a:spcAft>
              <a:buClr>
                <a:schemeClr val="dk2"/>
              </a:buClr>
              <a:buSzPts val="700"/>
              <a:buNone/>
              <a:defRPr b="1" sz="700">
                <a:solidFill>
                  <a:schemeClr val="dk2"/>
                </a:solidFill>
              </a:defRPr>
            </a:lvl4pPr>
            <a:lvl5pPr lvl="4" rtl="0" algn="ctr">
              <a:spcBef>
                <a:spcPts val="0"/>
              </a:spcBef>
              <a:spcAft>
                <a:spcPts val="0"/>
              </a:spcAft>
              <a:buClr>
                <a:schemeClr val="dk2"/>
              </a:buClr>
              <a:buSzPts val="700"/>
              <a:buNone/>
              <a:defRPr b="1" sz="700">
                <a:solidFill>
                  <a:schemeClr val="dk2"/>
                </a:solidFill>
              </a:defRPr>
            </a:lvl5pPr>
            <a:lvl6pPr lvl="5" rtl="0" algn="ctr">
              <a:spcBef>
                <a:spcPts val="0"/>
              </a:spcBef>
              <a:spcAft>
                <a:spcPts val="0"/>
              </a:spcAft>
              <a:buClr>
                <a:schemeClr val="dk2"/>
              </a:buClr>
              <a:buSzPts val="700"/>
              <a:buNone/>
              <a:defRPr b="1" sz="700">
                <a:solidFill>
                  <a:schemeClr val="dk2"/>
                </a:solidFill>
              </a:defRPr>
            </a:lvl6pPr>
            <a:lvl7pPr lvl="6" rtl="0" algn="ctr">
              <a:spcBef>
                <a:spcPts val="0"/>
              </a:spcBef>
              <a:spcAft>
                <a:spcPts val="0"/>
              </a:spcAft>
              <a:buClr>
                <a:schemeClr val="dk2"/>
              </a:buClr>
              <a:buSzPts val="700"/>
              <a:buNone/>
              <a:defRPr b="1" sz="700">
                <a:solidFill>
                  <a:schemeClr val="dk2"/>
                </a:solidFill>
              </a:defRPr>
            </a:lvl7pPr>
            <a:lvl8pPr lvl="7" rtl="0" algn="ctr">
              <a:spcBef>
                <a:spcPts val="0"/>
              </a:spcBef>
              <a:spcAft>
                <a:spcPts val="0"/>
              </a:spcAft>
              <a:buClr>
                <a:schemeClr val="dk2"/>
              </a:buClr>
              <a:buSzPts val="700"/>
              <a:buNone/>
              <a:defRPr b="1" sz="700">
                <a:solidFill>
                  <a:schemeClr val="dk2"/>
                </a:solidFill>
              </a:defRPr>
            </a:lvl8pPr>
            <a:lvl9pPr lvl="8" rtl="0" algn="ctr">
              <a:spcBef>
                <a:spcPts val="0"/>
              </a:spcBef>
              <a:spcAft>
                <a:spcPts val="0"/>
              </a:spcAft>
              <a:buClr>
                <a:schemeClr val="dk2"/>
              </a:buClr>
              <a:buSzPts val="700"/>
              <a:buNone/>
              <a:defRPr b="1" sz="700">
                <a:solidFill>
                  <a:schemeClr val="dk2"/>
                </a:solidFill>
              </a:defRPr>
            </a:lvl9pPr>
          </a:lstStyle>
          <a:p/>
        </p:txBody>
      </p:sp>
      <p:sp>
        <p:nvSpPr>
          <p:cNvPr id="114" name="Google Shape;114;p16"/>
          <p:cNvSpPr txBox="1"/>
          <p:nvPr>
            <p:ph idx="14" type="body"/>
          </p:nvPr>
        </p:nvSpPr>
        <p:spPr>
          <a:xfrm>
            <a:off x="6852900" y="1052565"/>
            <a:ext cx="1895100" cy="1773900"/>
          </a:xfrm>
          <a:prstGeom prst="rect">
            <a:avLst/>
          </a:prstGeom>
        </p:spPr>
        <p:txBody>
          <a:bodyPr anchorCtr="0" anchor="t" bIns="0" lIns="0" spcFirstLastPara="1" rIns="0" wrap="square" tIns="0">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0"/>
              </a:spcBef>
              <a:spcAft>
                <a:spcPts val="0"/>
              </a:spcAft>
              <a:buSzPts val="1200"/>
              <a:buChar char="○"/>
              <a:defRPr sz="1200"/>
            </a:lvl2pPr>
            <a:lvl3pPr indent="-304800" lvl="2" marL="1371600" rtl="0">
              <a:lnSpc>
                <a:spcPct val="125000"/>
              </a:lnSpc>
              <a:spcBef>
                <a:spcPts val="0"/>
              </a:spcBef>
              <a:spcAft>
                <a:spcPts val="0"/>
              </a:spcAft>
              <a:buSzPts val="1200"/>
              <a:buChar char="■"/>
              <a:defRPr sz="1200"/>
            </a:lvl3pPr>
            <a:lvl4pPr indent="-304800" lvl="3" marL="1828800" rtl="0">
              <a:lnSpc>
                <a:spcPct val="125000"/>
              </a:lnSpc>
              <a:spcBef>
                <a:spcPts val="0"/>
              </a:spcBef>
              <a:spcAft>
                <a:spcPts val="0"/>
              </a:spcAft>
              <a:buSzPts val="1200"/>
              <a:buChar char="●"/>
              <a:defRPr sz="1200"/>
            </a:lvl4pPr>
            <a:lvl5pPr indent="-304800" lvl="4" marL="2286000" rtl="0">
              <a:lnSpc>
                <a:spcPct val="125000"/>
              </a:lnSpc>
              <a:spcBef>
                <a:spcPts val="0"/>
              </a:spcBef>
              <a:spcAft>
                <a:spcPts val="0"/>
              </a:spcAft>
              <a:buSzPts val="1200"/>
              <a:buChar char="○"/>
              <a:defRPr sz="1200"/>
            </a:lvl5pPr>
            <a:lvl6pPr indent="-304800" lvl="5" marL="2743200" rtl="0">
              <a:lnSpc>
                <a:spcPct val="125000"/>
              </a:lnSpc>
              <a:spcBef>
                <a:spcPts val="0"/>
              </a:spcBef>
              <a:spcAft>
                <a:spcPts val="0"/>
              </a:spcAft>
              <a:buSzPts val="1200"/>
              <a:buChar char="■"/>
              <a:defRPr sz="1200"/>
            </a:lvl6pPr>
            <a:lvl7pPr indent="-304800" lvl="6" marL="3200400" rtl="0">
              <a:lnSpc>
                <a:spcPct val="125000"/>
              </a:lnSpc>
              <a:spcBef>
                <a:spcPts val="0"/>
              </a:spcBef>
              <a:spcAft>
                <a:spcPts val="0"/>
              </a:spcAft>
              <a:buSzPts val="1200"/>
              <a:buChar char="●"/>
              <a:defRPr sz="1200"/>
            </a:lvl7pPr>
            <a:lvl8pPr indent="-304800" lvl="7" marL="3657600" rtl="0">
              <a:lnSpc>
                <a:spcPct val="125000"/>
              </a:lnSpc>
              <a:spcBef>
                <a:spcPts val="0"/>
              </a:spcBef>
              <a:spcAft>
                <a:spcPts val="0"/>
              </a:spcAft>
              <a:buSzPts val="1200"/>
              <a:buChar char="○"/>
              <a:defRPr sz="1200"/>
            </a:lvl8pPr>
            <a:lvl9pPr indent="-304800" lvl="8" marL="4114800" rtl="0">
              <a:lnSpc>
                <a:spcPct val="125000"/>
              </a:lnSpc>
              <a:spcBef>
                <a:spcPts val="0"/>
              </a:spcBef>
              <a:spcAft>
                <a:spcPts val="0"/>
              </a:spcAft>
              <a:buSzPts val="1200"/>
              <a:buChar char="■"/>
              <a:defRPr sz="1200"/>
            </a:lvl9pPr>
          </a:lstStyle>
          <a:p/>
        </p:txBody>
      </p:sp>
      <p:sp>
        <p:nvSpPr>
          <p:cNvPr id="115" name="Google Shape;115;p16"/>
          <p:cNvSpPr/>
          <p:nvPr/>
        </p:nvSpPr>
        <p:spPr>
          <a:xfrm>
            <a:off x="0" y="0"/>
            <a:ext cx="9144000" cy="368700"/>
          </a:xfrm>
          <a:prstGeom prst="rect">
            <a:avLst/>
          </a:prstGeom>
          <a:solidFill>
            <a:srgbClr val="7B189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12121"/>
              </a:solidFill>
            </a:endParaRPr>
          </a:p>
        </p:txBody>
      </p:sp>
      <p:sp>
        <p:nvSpPr>
          <p:cNvPr id="116" name="Google Shape;116;p16"/>
          <p:cNvSpPr txBox="1"/>
          <p:nvPr>
            <p:ph idx="15" type="title"/>
          </p:nvPr>
        </p:nvSpPr>
        <p:spPr>
          <a:xfrm>
            <a:off x="81575" y="0"/>
            <a:ext cx="8657700" cy="3687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600"/>
              <a:buNone/>
              <a:defRPr b="1" sz="1600">
                <a:solidFill>
                  <a:schemeClr val="lt1"/>
                </a:solidFill>
              </a:defRPr>
            </a:lvl1pPr>
            <a:lvl2pPr lvl="1" rtl="0">
              <a:spcBef>
                <a:spcPts val="0"/>
              </a:spcBef>
              <a:spcAft>
                <a:spcPts val="0"/>
              </a:spcAft>
              <a:buClr>
                <a:schemeClr val="lt1"/>
              </a:buClr>
              <a:buSzPts val="1800"/>
              <a:buNone/>
              <a:defRPr b="1" sz="1800">
                <a:solidFill>
                  <a:schemeClr val="lt1"/>
                </a:solidFill>
              </a:defRPr>
            </a:lvl2pPr>
            <a:lvl3pPr lvl="2" rtl="0">
              <a:spcBef>
                <a:spcPts val="0"/>
              </a:spcBef>
              <a:spcAft>
                <a:spcPts val="0"/>
              </a:spcAft>
              <a:buClr>
                <a:schemeClr val="lt1"/>
              </a:buClr>
              <a:buSzPts val="1800"/>
              <a:buNone/>
              <a:defRPr b="1" sz="1800">
                <a:solidFill>
                  <a:schemeClr val="lt1"/>
                </a:solidFill>
              </a:defRPr>
            </a:lvl3pPr>
            <a:lvl4pPr lvl="3" rtl="0">
              <a:spcBef>
                <a:spcPts val="0"/>
              </a:spcBef>
              <a:spcAft>
                <a:spcPts val="0"/>
              </a:spcAft>
              <a:buClr>
                <a:schemeClr val="lt1"/>
              </a:buClr>
              <a:buSzPts val="1800"/>
              <a:buNone/>
              <a:defRPr b="1" sz="1800">
                <a:solidFill>
                  <a:schemeClr val="lt1"/>
                </a:solidFill>
              </a:defRPr>
            </a:lvl4pPr>
            <a:lvl5pPr lvl="4" rtl="0">
              <a:spcBef>
                <a:spcPts val="0"/>
              </a:spcBef>
              <a:spcAft>
                <a:spcPts val="0"/>
              </a:spcAft>
              <a:buClr>
                <a:schemeClr val="lt1"/>
              </a:buClr>
              <a:buSzPts val="1800"/>
              <a:buNone/>
              <a:defRPr b="1" sz="1800">
                <a:solidFill>
                  <a:schemeClr val="lt1"/>
                </a:solidFill>
              </a:defRPr>
            </a:lvl5pPr>
            <a:lvl6pPr lvl="5" rtl="0">
              <a:spcBef>
                <a:spcPts val="0"/>
              </a:spcBef>
              <a:spcAft>
                <a:spcPts val="0"/>
              </a:spcAft>
              <a:buClr>
                <a:schemeClr val="lt1"/>
              </a:buClr>
              <a:buSzPts val="1800"/>
              <a:buNone/>
              <a:defRPr b="1" sz="1800">
                <a:solidFill>
                  <a:schemeClr val="lt1"/>
                </a:solidFill>
              </a:defRPr>
            </a:lvl6pPr>
            <a:lvl7pPr lvl="6" rtl="0">
              <a:spcBef>
                <a:spcPts val="0"/>
              </a:spcBef>
              <a:spcAft>
                <a:spcPts val="0"/>
              </a:spcAft>
              <a:buClr>
                <a:schemeClr val="lt1"/>
              </a:buClr>
              <a:buSzPts val="1800"/>
              <a:buNone/>
              <a:defRPr b="1" sz="1800">
                <a:solidFill>
                  <a:schemeClr val="lt1"/>
                </a:solidFill>
              </a:defRPr>
            </a:lvl7pPr>
            <a:lvl8pPr lvl="7" rtl="0">
              <a:spcBef>
                <a:spcPts val="0"/>
              </a:spcBef>
              <a:spcAft>
                <a:spcPts val="0"/>
              </a:spcAft>
              <a:buClr>
                <a:schemeClr val="lt1"/>
              </a:buClr>
              <a:buSzPts val="1800"/>
              <a:buNone/>
              <a:defRPr b="1" sz="1800">
                <a:solidFill>
                  <a:schemeClr val="lt1"/>
                </a:solidFill>
              </a:defRPr>
            </a:lvl8pPr>
            <a:lvl9pPr lvl="8" rtl="0">
              <a:spcBef>
                <a:spcPts val="0"/>
              </a:spcBef>
              <a:spcAft>
                <a:spcPts val="0"/>
              </a:spcAft>
              <a:buClr>
                <a:schemeClr val="lt1"/>
              </a:buClr>
              <a:buSzPts val="1800"/>
              <a:buNone/>
              <a:defRPr b="1" sz="1800">
                <a:solidFill>
                  <a:schemeClr val="lt1"/>
                </a:solidFill>
              </a:defRPr>
            </a:lvl9pPr>
          </a:lstStyle>
          <a:p/>
        </p:txBody>
      </p:sp>
      <p:pic>
        <p:nvPicPr>
          <p:cNvPr id="117" name="Google Shape;117;p16"/>
          <p:cNvPicPr preferRelativeResize="0"/>
          <p:nvPr/>
        </p:nvPicPr>
        <p:blipFill rotWithShape="1">
          <a:blip r:embed="rId2">
            <a:alphaModFix/>
          </a:blip>
          <a:srcRect b="21393" l="5653" r="78268" t="21296"/>
          <a:stretch/>
        </p:blipFill>
        <p:spPr>
          <a:xfrm>
            <a:off x="8833925" y="60136"/>
            <a:ext cx="254899" cy="248436"/>
          </a:xfrm>
          <a:prstGeom prst="rect">
            <a:avLst/>
          </a:prstGeom>
          <a:noFill/>
          <a:ln>
            <a:noFill/>
          </a:ln>
        </p:spPr>
      </p:pic>
      <p:sp>
        <p:nvSpPr>
          <p:cNvPr id="118" name="Google Shape;118;p16"/>
          <p:cNvSpPr txBox="1"/>
          <p:nvPr>
            <p:ph idx="16" type="title"/>
          </p:nvPr>
        </p:nvSpPr>
        <p:spPr>
          <a:xfrm>
            <a:off x="7475175" y="3852925"/>
            <a:ext cx="1271700" cy="31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1050"/>
              <a:buNone/>
              <a:defRPr b="1" sz="1050">
                <a:solidFill>
                  <a:schemeClr val="dk2"/>
                </a:solidFill>
              </a:defRPr>
            </a:lvl1pPr>
            <a:lvl2pPr lvl="1" rtl="0" algn="ctr">
              <a:spcBef>
                <a:spcPts val="0"/>
              </a:spcBef>
              <a:spcAft>
                <a:spcPts val="0"/>
              </a:spcAft>
              <a:buClr>
                <a:schemeClr val="dk2"/>
              </a:buClr>
              <a:buSzPts val="1050"/>
              <a:buNone/>
              <a:defRPr b="1" sz="1050">
                <a:solidFill>
                  <a:schemeClr val="dk2"/>
                </a:solidFill>
              </a:defRPr>
            </a:lvl2pPr>
            <a:lvl3pPr lvl="2" rtl="0" algn="ctr">
              <a:spcBef>
                <a:spcPts val="0"/>
              </a:spcBef>
              <a:spcAft>
                <a:spcPts val="0"/>
              </a:spcAft>
              <a:buClr>
                <a:schemeClr val="dk2"/>
              </a:buClr>
              <a:buSzPts val="1050"/>
              <a:buNone/>
              <a:defRPr b="1" sz="1050">
                <a:solidFill>
                  <a:schemeClr val="dk2"/>
                </a:solidFill>
              </a:defRPr>
            </a:lvl3pPr>
            <a:lvl4pPr lvl="3" rtl="0" algn="ctr">
              <a:spcBef>
                <a:spcPts val="0"/>
              </a:spcBef>
              <a:spcAft>
                <a:spcPts val="0"/>
              </a:spcAft>
              <a:buClr>
                <a:schemeClr val="dk2"/>
              </a:buClr>
              <a:buSzPts val="1050"/>
              <a:buNone/>
              <a:defRPr b="1" sz="1050">
                <a:solidFill>
                  <a:schemeClr val="dk2"/>
                </a:solidFill>
              </a:defRPr>
            </a:lvl4pPr>
            <a:lvl5pPr lvl="4" rtl="0" algn="ctr">
              <a:spcBef>
                <a:spcPts val="0"/>
              </a:spcBef>
              <a:spcAft>
                <a:spcPts val="0"/>
              </a:spcAft>
              <a:buClr>
                <a:schemeClr val="dk2"/>
              </a:buClr>
              <a:buSzPts val="1050"/>
              <a:buNone/>
              <a:defRPr b="1" sz="1050">
                <a:solidFill>
                  <a:schemeClr val="dk2"/>
                </a:solidFill>
              </a:defRPr>
            </a:lvl5pPr>
            <a:lvl6pPr lvl="5" rtl="0" algn="ctr">
              <a:spcBef>
                <a:spcPts val="0"/>
              </a:spcBef>
              <a:spcAft>
                <a:spcPts val="0"/>
              </a:spcAft>
              <a:buClr>
                <a:schemeClr val="dk2"/>
              </a:buClr>
              <a:buSzPts val="1050"/>
              <a:buNone/>
              <a:defRPr b="1" sz="1050">
                <a:solidFill>
                  <a:schemeClr val="dk2"/>
                </a:solidFill>
              </a:defRPr>
            </a:lvl6pPr>
            <a:lvl7pPr lvl="6" rtl="0" algn="ctr">
              <a:spcBef>
                <a:spcPts val="0"/>
              </a:spcBef>
              <a:spcAft>
                <a:spcPts val="0"/>
              </a:spcAft>
              <a:buClr>
                <a:schemeClr val="dk2"/>
              </a:buClr>
              <a:buSzPts val="1050"/>
              <a:buNone/>
              <a:defRPr b="1" sz="1050">
                <a:solidFill>
                  <a:schemeClr val="dk2"/>
                </a:solidFill>
              </a:defRPr>
            </a:lvl7pPr>
            <a:lvl8pPr lvl="7" rtl="0" algn="ctr">
              <a:spcBef>
                <a:spcPts val="0"/>
              </a:spcBef>
              <a:spcAft>
                <a:spcPts val="0"/>
              </a:spcAft>
              <a:buClr>
                <a:schemeClr val="dk2"/>
              </a:buClr>
              <a:buSzPts val="1050"/>
              <a:buNone/>
              <a:defRPr b="1" sz="1050">
                <a:solidFill>
                  <a:schemeClr val="dk2"/>
                </a:solidFill>
              </a:defRPr>
            </a:lvl8pPr>
            <a:lvl9pPr lvl="8" rtl="0" algn="ctr">
              <a:spcBef>
                <a:spcPts val="0"/>
              </a:spcBef>
              <a:spcAft>
                <a:spcPts val="0"/>
              </a:spcAft>
              <a:buClr>
                <a:schemeClr val="dk2"/>
              </a:buClr>
              <a:buSzPts val="1050"/>
              <a:buNone/>
              <a:defRPr b="1" sz="1050">
                <a:solidFill>
                  <a:schemeClr val="dk2"/>
                </a:solidFill>
              </a:defRPr>
            </a:lvl9pPr>
          </a:lstStyle>
          <a:p/>
        </p:txBody>
      </p:sp>
      <p:sp>
        <p:nvSpPr>
          <p:cNvPr id="119" name="Google Shape;119;p16"/>
          <p:cNvSpPr txBox="1"/>
          <p:nvPr>
            <p:ph idx="17" type="title"/>
          </p:nvPr>
        </p:nvSpPr>
        <p:spPr>
          <a:xfrm>
            <a:off x="7475175" y="4312438"/>
            <a:ext cx="1271700" cy="31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700"/>
              <a:buNone/>
              <a:defRPr b="1" sz="700">
                <a:solidFill>
                  <a:schemeClr val="dk2"/>
                </a:solidFill>
              </a:defRPr>
            </a:lvl1pPr>
            <a:lvl2pPr lvl="1" rtl="0" algn="ctr">
              <a:spcBef>
                <a:spcPts val="0"/>
              </a:spcBef>
              <a:spcAft>
                <a:spcPts val="0"/>
              </a:spcAft>
              <a:buClr>
                <a:schemeClr val="dk2"/>
              </a:buClr>
              <a:buSzPts val="700"/>
              <a:buNone/>
              <a:defRPr b="1" sz="700">
                <a:solidFill>
                  <a:schemeClr val="dk2"/>
                </a:solidFill>
              </a:defRPr>
            </a:lvl2pPr>
            <a:lvl3pPr lvl="2" rtl="0" algn="ctr">
              <a:spcBef>
                <a:spcPts val="0"/>
              </a:spcBef>
              <a:spcAft>
                <a:spcPts val="0"/>
              </a:spcAft>
              <a:buClr>
                <a:schemeClr val="dk2"/>
              </a:buClr>
              <a:buSzPts val="700"/>
              <a:buNone/>
              <a:defRPr b="1" sz="700">
                <a:solidFill>
                  <a:schemeClr val="dk2"/>
                </a:solidFill>
              </a:defRPr>
            </a:lvl3pPr>
            <a:lvl4pPr lvl="3" rtl="0" algn="ctr">
              <a:spcBef>
                <a:spcPts val="0"/>
              </a:spcBef>
              <a:spcAft>
                <a:spcPts val="0"/>
              </a:spcAft>
              <a:buClr>
                <a:schemeClr val="dk2"/>
              </a:buClr>
              <a:buSzPts val="700"/>
              <a:buNone/>
              <a:defRPr b="1" sz="700">
                <a:solidFill>
                  <a:schemeClr val="dk2"/>
                </a:solidFill>
              </a:defRPr>
            </a:lvl4pPr>
            <a:lvl5pPr lvl="4" rtl="0" algn="ctr">
              <a:spcBef>
                <a:spcPts val="0"/>
              </a:spcBef>
              <a:spcAft>
                <a:spcPts val="0"/>
              </a:spcAft>
              <a:buClr>
                <a:schemeClr val="dk2"/>
              </a:buClr>
              <a:buSzPts val="700"/>
              <a:buNone/>
              <a:defRPr b="1" sz="700">
                <a:solidFill>
                  <a:schemeClr val="dk2"/>
                </a:solidFill>
              </a:defRPr>
            </a:lvl5pPr>
            <a:lvl6pPr lvl="5" rtl="0" algn="ctr">
              <a:spcBef>
                <a:spcPts val="0"/>
              </a:spcBef>
              <a:spcAft>
                <a:spcPts val="0"/>
              </a:spcAft>
              <a:buClr>
                <a:schemeClr val="dk2"/>
              </a:buClr>
              <a:buSzPts val="700"/>
              <a:buNone/>
              <a:defRPr b="1" sz="700">
                <a:solidFill>
                  <a:schemeClr val="dk2"/>
                </a:solidFill>
              </a:defRPr>
            </a:lvl6pPr>
            <a:lvl7pPr lvl="6" rtl="0" algn="ctr">
              <a:spcBef>
                <a:spcPts val="0"/>
              </a:spcBef>
              <a:spcAft>
                <a:spcPts val="0"/>
              </a:spcAft>
              <a:buClr>
                <a:schemeClr val="dk2"/>
              </a:buClr>
              <a:buSzPts val="700"/>
              <a:buNone/>
              <a:defRPr b="1" sz="700">
                <a:solidFill>
                  <a:schemeClr val="dk2"/>
                </a:solidFill>
              </a:defRPr>
            </a:lvl7pPr>
            <a:lvl8pPr lvl="7" rtl="0" algn="ctr">
              <a:spcBef>
                <a:spcPts val="0"/>
              </a:spcBef>
              <a:spcAft>
                <a:spcPts val="0"/>
              </a:spcAft>
              <a:buClr>
                <a:schemeClr val="dk2"/>
              </a:buClr>
              <a:buSzPts val="700"/>
              <a:buNone/>
              <a:defRPr b="1" sz="700">
                <a:solidFill>
                  <a:schemeClr val="dk2"/>
                </a:solidFill>
              </a:defRPr>
            </a:lvl8pPr>
            <a:lvl9pPr lvl="8" rtl="0" algn="ctr">
              <a:spcBef>
                <a:spcPts val="0"/>
              </a:spcBef>
              <a:spcAft>
                <a:spcPts val="0"/>
              </a:spcAft>
              <a:buClr>
                <a:schemeClr val="dk2"/>
              </a:buClr>
              <a:buSzPts val="700"/>
              <a:buNone/>
              <a:defRPr b="1" sz="700">
                <a:solidFill>
                  <a:schemeClr val="dk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itle">
  <p:cSld name="CUSTOM_2">
    <p:spTree>
      <p:nvGrpSpPr>
        <p:cNvPr id="120" name="Shape 120"/>
        <p:cNvGrpSpPr/>
        <p:nvPr/>
      </p:nvGrpSpPr>
      <p:grpSpPr>
        <a:xfrm>
          <a:off x="0" y="0"/>
          <a:ext cx="0" cy="0"/>
          <a:chOff x="0" y="0"/>
          <a:chExt cx="0" cy="0"/>
        </a:xfrm>
      </p:grpSpPr>
      <p:sp>
        <p:nvSpPr>
          <p:cNvPr id="121" name="Google Shape;121;p17"/>
          <p:cNvSpPr txBox="1"/>
          <p:nvPr>
            <p:ph idx="1" type="subTitle"/>
          </p:nvPr>
        </p:nvSpPr>
        <p:spPr>
          <a:xfrm>
            <a:off x="374550" y="915150"/>
            <a:ext cx="8394900" cy="317100"/>
          </a:xfrm>
          <a:prstGeom prst="rect">
            <a:avLst/>
          </a:prstGeom>
        </p:spPr>
        <p:txBody>
          <a:bodyPr anchorCtr="0" anchor="t" bIns="0" lIns="0" spcFirstLastPara="1" rIns="0" wrap="square" tIns="0">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400"/>
              <a:buNone/>
              <a:defRPr/>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22" name="Google Shape;122;p17"/>
          <p:cNvSpPr txBox="1"/>
          <p:nvPr>
            <p:ph type="title"/>
          </p:nvPr>
        </p:nvSpPr>
        <p:spPr>
          <a:xfrm>
            <a:off x="374550" y="493778"/>
            <a:ext cx="8394900" cy="296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800"/>
              <a:buNone/>
              <a:defRPr b="1" sz="1800">
                <a:solidFill>
                  <a:schemeClr val="accent1"/>
                </a:solidFill>
              </a:defRPr>
            </a:lvl1pPr>
            <a:lvl2pPr lvl="1" rtl="0" algn="ctr">
              <a:spcBef>
                <a:spcPts val="0"/>
              </a:spcBef>
              <a:spcAft>
                <a:spcPts val="0"/>
              </a:spcAft>
              <a:buClr>
                <a:schemeClr val="accent1"/>
              </a:buClr>
              <a:buSzPts val="1800"/>
              <a:buNone/>
              <a:defRPr b="1" sz="1800">
                <a:solidFill>
                  <a:schemeClr val="accent1"/>
                </a:solidFill>
              </a:defRPr>
            </a:lvl2pPr>
            <a:lvl3pPr lvl="2" rtl="0" algn="ctr">
              <a:spcBef>
                <a:spcPts val="0"/>
              </a:spcBef>
              <a:spcAft>
                <a:spcPts val="0"/>
              </a:spcAft>
              <a:buClr>
                <a:schemeClr val="accent1"/>
              </a:buClr>
              <a:buSzPts val="1800"/>
              <a:buNone/>
              <a:defRPr b="1" sz="1800">
                <a:solidFill>
                  <a:schemeClr val="accent1"/>
                </a:solidFill>
              </a:defRPr>
            </a:lvl3pPr>
            <a:lvl4pPr lvl="3" rtl="0" algn="ctr">
              <a:spcBef>
                <a:spcPts val="0"/>
              </a:spcBef>
              <a:spcAft>
                <a:spcPts val="0"/>
              </a:spcAft>
              <a:buClr>
                <a:schemeClr val="accent1"/>
              </a:buClr>
              <a:buSzPts val="1800"/>
              <a:buNone/>
              <a:defRPr b="1" sz="1800">
                <a:solidFill>
                  <a:schemeClr val="accent1"/>
                </a:solidFill>
              </a:defRPr>
            </a:lvl4pPr>
            <a:lvl5pPr lvl="4" rtl="0" algn="ctr">
              <a:spcBef>
                <a:spcPts val="0"/>
              </a:spcBef>
              <a:spcAft>
                <a:spcPts val="0"/>
              </a:spcAft>
              <a:buClr>
                <a:schemeClr val="accent1"/>
              </a:buClr>
              <a:buSzPts val="1800"/>
              <a:buNone/>
              <a:defRPr b="1" sz="1800">
                <a:solidFill>
                  <a:schemeClr val="accent1"/>
                </a:solidFill>
              </a:defRPr>
            </a:lvl5pPr>
            <a:lvl6pPr lvl="5" rtl="0" algn="ctr">
              <a:spcBef>
                <a:spcPts val="0"/>
              </a:spcBef>
              <a:spcAft>
                <a:spcPts val="0"/>
              </a:spcAft>
              <a:buClr>
                <a:schemeClr val="accent1"/>
              </a:buClr>
              <a:buSzPts val="1800"/>
              <a:buNone/>
              <a:defRPr b="1" sz="1800">
                <a:solidFill>
                  <a:schemeClr val="accent1"/>
                </a:solidFill>
              </a:defRPr>
            </a:lvl6pPr>
            <a:lvl7pPr lvl="6" rtl="0" algn="ctr">
              <a:spcBef>
                <a:spcPts val="0"/>
              </a:spcBef>
              <a:spcAft>
                <a:spcPts val="0"/>
              </a:spcAft>
              <a:buClr>
                <a:schemeClr val="accent1"/>
              </a:buClr>
              <a:buSzPts val="1800"/>
              <a:buNone/>
              <a:defRPr b="1" sz="1800">
                <a:solidFill>
                  <a:schemeClr val="accent1"/>
                </a:solidFill>
              </a:defRPr>
            </a:lvl7pPr>
            <a:lvl8pPr lvl="7" rtl="0" algn="ctr">
              <a:spcBef>
                <a:spcPts val="0"/>
              </a:spcBef>
              <a:spcAft>
                <a:spcPts val="0"/>
              </a:spcAft>
              <a:buClr>
                <a:schemeClr val="accent1"/>
              </a:buClr>
              <a:buSzPts val="1800"/>
              <a:buNone/>
              <a:defRPr b="1" sz="1800">
                <a:solidFill>
                  <a:schemeClr val="accent1"/>
                </a:solidFill>
              </a:defRPr>
            </a:lvl8pPr>
            <a:lvl9pPr lvl="8" rtl="0" algn="ctr">
              <a:spcBef>
                <a:spcPts val="0"/>
              </a:spcBef>
              <a:spcAft>
                <a:spcPts val="0"/>
              </a:spcAft>
              <a:buClr>
                <a:schemeClr val="accent1"/>
              </a:buClr>
              <a:buSzPts val="1800"/>
              <a:buNone/>
              <a:defRPr b="1" sz="1800">
                <a:solidFill>
                  <a:schemeClr val="accen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low">
  <p:cSld name="CUSTOM_2_4">
    <p:spTree>
      <p:nvGrpSpPr>
        <p:cNvPr id="123" name="Shape 123"/>
        <p:cNvGrpSpPr/>
        <p:nvPr/>
      </p:nvGrpSpPr>
      <p:grpSpPr>
        <a:xfrm>
          <a:off x="0" y="0"/>
          <a:ext cx="0" cy="0"/>
          <a:chOff x="0" y="0"/>
          <a:chExt cx="0" cy="0"/>
        </a:xfrm>
      </p:grpSpPr>
      <p:sp>
        <p:nvSpPr>
          <p:cNvPr id="124" name="Google Shape;124;p18"/>
          <p:cNvSpPr txBox="1"/>
          <p:nvPr>
            <p:ph idx="1" type="subTitle"/>
          </p:nvPr>
        </p:nvSpPr>
        <p:spPr>
          <a:xfrm>
            <a:off x="411300" y="553263"/>
            <a:ext cx="8321400" cy="317100"/>
          </a:xfrm>
          <a:prstGeom prst="rect">
            <a:avLst/>
          </a:prstGeom>
        </p:spPr>
        <p:txBody>
          <a:bodyPr anchorCtr="0" anchor="ctr" bIns="0" lIns="0" spcFirstLastPara="1" rIns="0" wrap="square" tIns="0">
            <a:noAutofit/>
          </a:bodyPr>
          <a:lstStyle>
            <a:lvl1pPr lvl="0" rtl="0" algn="ctr">
              <a:spcBef>
                <a:spcPts val="0"/>
              </a:spcBef>
              <a:spcAft>
                <a:spcPts val="0"/>
              </a:spcAft>
              <a:buSzPts val="1200"/>
              <a:buNone/>
              <a:defRPr b="1" sz="1200"/>
            </a:lvl1pPr>
            <a:lvl2pPr lvl="1" rtl="0" algn="ctr">
              <a:spcBef>
                <a:spcPts val="0"/>
              </a:spcBef>
              <a:spcAft>
                <a:spcPts val="0"/>
              </a:spcAft>
              <a:buSzPts val="1200"/>
              <a:buNone/>
              <a:defRPr b="1" sz="1200"/>
            </a:lvl2pPr>
            <a:lvl3pPr lvl="2" rtl="0" algn="ctr">
              <a:spcBef>
                <a:spcPts val="0"/>
              </a:spcBef>
              <a:spcAft>
                <a:spcPts val="0"/>
              </a:spcAft>
              <a:buSzPts val="1400"/>
              <a:buNone/>
              <a:defRPr b="1"/>
            </a:lvl3pPr>
            <a:lvl4pPr lvl="3" rtl="0" algn="ctr">
              <a:spcBef>
                <a:spcPts val="0"/>
              </a:spcBef>
              <a:spcAft>
                <a:spcPts val="0"/>
              </a:spcAft>
              <a:buSzPts val="1200"/>
              <a:buNone/>
              <a:defRPr b="1" sz="1200"/>
            </a:lvl4pPr>
            <a:lvl5pPr lvl="4" rtl="0" algn="ctr">
              <a:spcBef>
                <a:spcPts val="0"/>
              </a:spcBef>
              <a:spcAft>
                <a:spcPts val="0"/>
              </a:spcAft>
              <a:buSzPts val="1200"/>
              <a:buNone/>
              <a:defRPr b="1" sz="1200"/>
            </a:lvl5pPr>
            <a:lvl6pPr lvl="5" rtl="0" algn="ctr">
              <a:spcBef>
                <a:spcPts val="0"/>
              </a:spcBef>
              <a:spcAft>
                <a:spcPts val="0"/>
              </a:spcAft>
              <a:buSzPts val="1200"/>
              <a:buNone/>
              <a:defRPr b="1" sz="1200"/>
            </a:lvl6pPr>
            <a:lvl7pPr lvl="6" rtl="0" algn="ctr">
              <a:spcBef>
                <a:spcPts val="0"/>
              </a:spcBef>
              <a:spcAft>
                <a:spcPts val="0"/>
              </a:spcAft>
              <a:buSzPts val="1200"/>
              <a:buNone/>
              <a:defRPr b="1" sz="1200"/>
            </a:lvl7pPr>
            <a:lvl8pPr lvl="7" rtl="0" algn="ctr">
              <a:spcBef>
                <a:spcPts val="0"/>
              </a:spcBef>
              <a:spcAft>
                <a:spcPts val="0"/>
              </a:spcAft>
              <a:buSzPts val="1200"/>
              <a:buNone/>
              <a:defRPr b="1" sz="1200"/>
            </a:lvl8pPr>
            <a:lvl9pPr lvl="8" rtl="0" algn="ctr">
              <a:spcBef>
                <a:spcPts val="0"/>
              </a:spcBef>
              <a:spcAft>
                <a:spcPts val="0"/>
              </a:spcAft>
              <a:buSzPts val="1200"/>
              <a:buNone/>
              <a:defRPr b="1" sz="1200"/>
            </a:lvl9pPr>
          </a:lstStyle>
          <a:p/>
        </p:txBody>
      </p:sp>
      <p:sp>
        <p:nvSpPr>
          <p:cNvPr id="125" name="Google Shape;125;p18"/>
          <p:cNvSpPr/>
          <p:nvPr/>
        </p:nvSpPr>
        <p:spPr>
          <a:xfrm>
            <a:off x="0" y="0"/>
            <a:ext cx="9144000" cy="368700"/>
          </a:xfrm>
          <a:prstGeom prst="rect">
            <a:avLst/>
          </a:prstGeom>
          <a:solidFill>
            <a:srgbClr val="7B189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12121"/>
              </a:solidFill>
            </a:endParaRPr>
          </a:p>
        </p:txBody>
      </p:sp>
      <p:sp>
        <p:nvSpPr>
          <p:cNvPr id="126" name="Google Shape;126;p18"/>
          <p:cNvSpPr txBox="1"/>
          <p:nvPr>
            <p:ph type="title"/>
          </p:nvPr>
        </p:nvSpPr>
        <p:spPr>
          <a:xfrm>
            <a:off x="81575" y="0"/>
            <a:ext cx="8657400" cy="3687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600"/>
              <a:buNone/>
              <a:defRPr b="1" sz="1600">
                <a:solidFill>
                  <a:schemeClr val="lt1"/>
                </a:solidFill>
              </a:defRPr>
            </a:lvl1pPr>
            <a:lvl2pPr lvl="1" rtl="0">
              <a:spcBef>
                <a:spcPts val="0"/>
              </a:spcBef>
              <a:spcAft>
                <a:spcPts val="0"/>
              </a:spcAft>
              <a:buClr>
                <a:schemeClr val="lt1"/>
              </a:buClr>
              <a:buSzPts val="1600"/>
              <a:buNone/>
              <a:defRPr b="1" sz="1600">
                <a:solidFill>
                  <a:schemeClr val="lt1"/>
                </a:solidFill>
              </a:defRPr>
            </a:lvl2pPr>
            <a:lvl3pPr lvl="2" rtl="0">
              <a:spcBef>
                <a:spcPts val="0"/>
              </a:spcBef>
              <a:spcAft>
                <a:spcPts val="0"/>
              </a:spcAft>
              <a:buClr>
                <a:schemeClr val="lt1"/>
              </a:buClr>
              <a:buSzPts val="1600"/>
              <a:buNone/>
              <a:defRPr b="1" sz="1600">
                <a:solidFill>
                  <a:schemeClr val="lt1"/>
                </a:solidFill>
              </a:defRPr>
            </a:lvl3pPr>
            <a:lvl4pPr lvl="3" rtl="0">
              <a:spcBef>
                <a:spcPts val="0"/>
              </a:spcBef>
              <a:spcAft>
                <a:spcPts val="0"/>
              </a:spcAft>
              <a:buClr>
                <a:schemeClr val="lt1"/>
              </a:buClr>
              <a:buSzPts val="1600"/>
              <a:buNone/>
              <a:defRPr b="1" sz="1600">
                <a:solidFill>
                  <a:schemeClr val="lt1"/>
                </a:solidFill>
              </a:defRPr>
            </a:lvl4pPr>
            <a:lvl5pPr lvl="4" rtl="0">
              <a:spcBef>
                <a:spcPts val="0"/>
              </a:spcBef>
              <a:spcAft>
                <a:spcPts val="0"/>
              </a:spcAft>
              <a:buClr>
                <a:schemeClr val="lt1"/>
              </a:buClr>
              <a:buSzPts val="1600"/>
              <a:buNone/>
              <a:defRPr b="1" sz="1600">
                <a:solidFill>
                  <a:schemeClr val="lt1"/>
                </a:solidFill>
              </a:defRPr>
            </a:lvl5pPr>
            <a:lvl6pPr lvl="5" rtl="0">
              <a:spcBef>
                <a:spcPts val="0"/>
              </a:spcBef>
              <a:spcAft>
                <a:spcPts val="0"/>
              </a:spcAft>
              <a:buClr>
                <a:schemeClr val="lt1"/>
              </a:buClr>
              <a:buSzPts val="1600"/>
              <a:buNone/>
              <a:defRPr b="1" sz="1600">
                <a:solidFill>
                  <a:schemeClr val="lt1"/>
                </a:solidFill>
              </a:defRPr>
            </a:lvl6pPr>
            <a:lvl7pPr lvl="6" rtl="0">
              <a:spcBef>
                <a:spcPts val="0"/>
              </a:spcBef>
              <a:spcAft>
                <a:spcPts val="0"/>
              </a:spcAft>
              <a:buClr>
                <a:schemeClr val="lt1"/>
              </a:buClr>
              <a:buSzPts val="1600"/>
              <a:buNone/>
              <a:defRPr b="1" sz="1600">
                <a:solidFill>
                  <a:schemeClr val="lt1"/>
                </a:solidFill>
              </a:defRPr>
            </a:lvl7pPr>
            <a:lvl8pPr lvl="7" rtl="0">
              <a:spcBef>
                <a:spcPts val="0"/>
              </a:spcBef>
              <a:spcAft>
                <a:spcPts val="0"/>
              </a:spcAft>
              <a:buClr>
                <a:schemeClr val="lt1"/>
              </a:buClr>
              <a:buSzPts val="1600"/>
              <a:buNone/>
              <a:defRPr b="1" sz="1600">
                <a:solidFill>
                  <a:schemeClr val="lt1"/>
                </a:solidFill>
              </a:defRPr>
            </a:lvl8pPr>
            <a:lvl9pPr lvl="8" rtl="0">
              <a:spcBef>
                <a:spcPts val="0"/>
              </a:spcBef>
              <a:spcAft>
                <a:spcPts val="0"/>
              </a:spcAft>
              <a:buClr>
                <a:schemeClr val="lt1"/>
              </a:buClr>
              <a:buSzPts val="1600"/>
              <a:buNone/>
              <a:defRPr b="1" sz="1600">
                <a:solidFill>
                  <a:schemeClr val="lt1"/>
                </a:solidFill>
              </a:defRPr>
            </a:lvl9pPr>
          </a:lstStyle>
          <a:p/>
        </p:txBody>
      </p:sp>
      <p:sp>
        <p:nvSpPr>
          <p:cNvPr id="127" name="Google Shape;127;p18"/>
          <p:cNvSpPr txBox="1"/>
          <p:nvPr>
            <p:ph idx="2" type="body"/>
          </p:nvPr>
        </p:nvSpPr>
        <p:spPr>
          <a:xfrm>
            <a:off x="569550" y="2038650"/>
            <a:ext cx="2328000" cy="2419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28" name="Google Shape;128;p18"/>
          <p:cNvSpPr txBox="1"/>
          <p:nvPr>
            <p:ph idx="3" type="body"/>
          </p:nvPr>
        </p:nvSpPr>
        <p:spPr>
          <a:xfrm>
            <a:off x="6246399" y="2038650"/>
            <a:ext cx="2328000" cy="2419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pic>
        <p:nvPicPr>
          <p:cNvPr id="129" name="Google Shape;129;p18"/>
          <p:cNvPicPr preferRelativeResize="0"/>
          <p:nvPr/>
        </p:nvPicPr>
        <p:blipFill rotWithShape="1">
          <a:blip r:embed="rId2">
            <a:alphaModFix/>
          </a:blip>
          <a:srcRect b="21393" l="5653" r="78268" t="21296"/>
          <a:stretch/>
        </p:blipFill>
        <p:spPr>
          <a:xfrm>
            <a:off x="8833925" y="60136"/>
            <a:ext cx="254899" cy="248436"/>
          </a:xfrm>
          <a:prstGeom prst="rect">
            <a:avLst/>
          </a:prstGeom>
          <a:noFill/>
          <a:ln>
            <a:noFill/>
          </a:ln>
        </p:spPr>
      </p:pic>
      <p:sp>
        <p:nvSpPr>
          <p:cNvPr id="130" name="Google Shape;130;p18"/>
          <p:cNvSpPr txBox="1"/>
          <p:nvPr>
            <p:ph idx="4" type="body"/>
          </p:nvPr>
        </p:nvSpPr>
        <p:spPr>
          <a:xfrm>
            <a:off x="3407968" y="2038650"/>
            <a:ext cx="2328000" cy="2419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oints">
  <p:cSld name="CUSTOM_2_3">
    <p:spTree>
      <p:nvGrpSpPr>
        <p:cNvPr id="131" name="Shape 131"/>
        <p:cNvGrpSpPr/>
        <p:nvPr/>
      </p:nvGrpSpPr>
      <p:grpSpPr>
        <a:xfrm>
          <a:off x="0" y="0"/>
          <a:ext cx="0" cy="0"/>
          <a:chOff x="0" y="0"/>
          <a:chExt cx="0" cy="0"/>
        </a:xfrm>
      </p:grpSpPr>
      <p:sp>
        <p:nvSpPr>
          <p:cNvPr id="132" name="Google Shape;132;p19"/>
          <p:cNvSpPr txBox="1"/>
          <p:nvPr>
            <p:ph idx="1" type="body"/>
          </p:nvPr>
        </p:nvSpPr>
        <p:spPr>
          <a:xfrm>
            <a:off x="569550" y="1054950"/>
            <a:ext cx="2328000" cy="3302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3" name="Google Shape;133;p19"/>
          <p:cNvSpPr txBox="1"/>
          <p:nvPr>
            <p:ph idx="2" type="body"/>
          </p:nvPr>
        </p:nvSpPr>
        <p:spPr>
          <a:xfrm>
            <a:off x="3405375" y="1054950"/>
            <a:ext cx="2328000" cy="3302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4" name="Google Shape;134;p19"/>
          <p:cNvSpPr txBox="1"/>
          <p:nvPr>
            <p:ph idx="3" type="body"/>
          </p:nvPr>
        </p:nvSpPr>
        <p:spPr>
          <a:xfrm>
            <a:off x="6246375" y="1054950"/>
            <a:ext cx="2328000" cy="3302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5" name="Google Shape;135;p19"/>
          <p:cNvSpPr/>
          <p:nvPr/>
        </p:nvSpPr>
        <p:spPr>
          <a:xfrm>
            <a:off x="0" y="0"/>
            <a:ext cx="9144000" cy="368700"/>
          </a:xfrm>
          <a:prstGeom prst="rect">
            <a:avLst/>
          </a:prstGeom>
          <a:solidFill>
            <a:srgbClr val="7B189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12121"/>
              </a:solidFill>
            </a:endParaRPr>
          </a:p>
        </p:txBody>
      </p:sp>
      <p:sp>
        <p:nvSpPr>
          <p:cNvPr id="136" name="Google Shape;136;p19"/>
          <p:cNvSpPr txBox="1"/>
          <p:nvPr>
            <p:ph type="title"/>
          </p:nvPr>
        </p:nvSpPr>
        <p:spPr>
          <a:xfrm>
            <a:off x="81575" y="0"/>
            <a:ext cx="8657700" cy="3687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600"/>
              <a:buNone/>
              <a:defRPr b="1" sz="1600">
                <a:solidFill>
                  <a:schemeClr val="lt1"/>
                </a:solidFill>
              </a:defRPr>
            </a:lvl1pPr>
            <a:lvl2pPr lvl="1" rtl="0" algn="ctr">
              <a:spcBef>
                <a:spcPts val="0"/>
              </a:spcBef>
              <a:spcAft>
                <a:spcPts val="0"/>
              </a:spcAft>
              <a:buClr>
                <a:schemeClr val="lt1"/>
              </a:buClr>
              <a:buSzPts val="1800"/>
              <a:buNone/>
              <a:defRPr b="1" sz="1800">
                <a:solidFill>
                  <a:schemeClr val="lt1"/>
                </a:solidFill>
              </a:defRPr>
            </a:lvl2pPr>
            <a:lvl3pPr lvl="2" rtl="0" algn="ctr">
              <a:spcBef>
                <a:spcPts val="0"/>
              </a:spcBef>
              <a:spcAft>
                <a:spcPts val="0"/>
              </a:spcAft>
              <a:buClr>
                <a:schemeClr val="lt1"/>
              </a:buClr>
              <a:buSzPts val="1800"/>
              <a:buNone/>
              <a:defRPr b="1" sz="1800">
                <a:solidFill>
                  <a:schemeClr val="lt1"/>
                </a:solidFill>
              </a:defRPr>
            </a:lvl3pPr>
            <a:lvl4pPr lvl="3" rtl="0" algn="ctr">
              <a:spcBef>
                <a:spcPts val="0"/>
              </a:spcBef>
              <a:spcAft>
                <a:spcPts val="0"/>
              </a:spcAft>
              <a:buClr>
                <a:schemeClr val="lt1"/>
              </a:buClr>
              <a:buSzPts val="1800"/>
              <a:buNone/>
              <a:defRPr b="1" sz="1800">
                <a:solidFill>
                  <a:schemeClr val="lt1"/>
                </a:solidFill>
              </a:defRPr>
            </a:lvl4pPr>
            <a:lvl5pPr lvl="4" rtl="0" algn="ctr">
              <a:spcBef>
                <a:spcPts val="0"/>
              </a:spcBef>
              <a:spcAft>
                <a:spcPts val="0"/>
              </a:spcAft>
              <a:buClr>
                <a:schemeClr val="lt1"/>
              </a:buClr>
              <a:buSzPts val="1800"/>
              <a:buNone/>
              <a:defRPr b="1" sz="1800">
                <a:solidFill>
                  <a:schemeClr val="lt1"/>
                </a:solidFill>
              </a:defRPr>
            </a:lvl5pPr>
            <a:lvl6pPr lvl="5" rtl="0" algn="ctr">
              <a:spcBef>
                <a:spcPts val="0"/>
              </a:spcBef>
              <a:spcAft>
                <a:spcPts val="0"/>
              </a:spcAft>
              <a:buClr>
                <a:schemeClr val="lt1"/>
              </a:buClr>
              <a:buSzPts val="1800"/>
              <a:buNone/>
              <a:defRPr b="1" sz="1800">
                <a:solidFill>
                  <a:schemeClr val="lt1"/>
                </a:solidFill>
              </a:defRPr>
            </a:lvl6pPr>
            <a:lvl7pPr lvl="6" rtl="0" algn="ctr">
              <a:spcBef>
                <a:spcPts val="0"/>
              </a:spcBef>
              <a:spcAft>
                <a:spcPts val="0"/>
              </a:spcAft>
              <a:buClr>
                <a:schemeClr val="lt1"/>
              </a:buClr>
              <a:buSzPts val="1800"/>
              <a:buNone/>
              <a:defRPr b="1" sz="1800">
                <a:solidFill>
                  <a:schemeClr val="lt1"/>
                </a:solidFill>
              </a:defRPr>
            </a:lvl7pPr>
            <a:lvl8pPr lvl="7" rtl="0" algn="ctr">
              <a:spcBef>
                <a:spcPts val="0"/>
              </a:spcBef>
              <a:spcAft>
                <a:spcPts val="0"/>
              </a:spcAft>
              <a:buClr>
                <a:schemeClr val="lt1"/>
              </a:buClr>
              <a:buSzPts val="1800"/>
              <a:buNone/>
              <a:defRPr b="1" sz="1800">
                <a:solidFill>
                  <a:schemeClr val="lt1"/>
                </a:solidFill>
              </a:defRPr>
            </a:lvl8pPr>
            <a:lvl9pPr lvl="8" rtl="0" algn="ctr">
              <a:spcBef>
                <a:spcPts val="0"/>
              </a:spcBef>
              <a:spcAft>
                <a:spcPts val="0"/>
              </a:spcAft>
              <a:buClr>
                <a:schemeClr val="lt1"/>
              </a:buClr>
              <a:buSzPts val="1800"/>
              <a:buNone/>
              <a:defRPr b="1" sz="1800">
                <a:solidFill>
                  <a:schemeClr val="lt1"/>
                </a:solidFill>
              </a:defRPr>
            </a:lvl9pPr>
          </a:lstStyle>
          <a:p/>
        </p:txBody>
      </p:sp>
      <p:pic>
        <p:nvPicPr>
          <p:cNvPr id="137" name="Google Shape;137;p19"/>
          <p:cNvPicPr preferRelativeResize="0"/>
          <p:nvPr/>
        </p:nvPicPr>
        <p:blipFill rotWithShape="1">
          <a:blip r:embed="rId2">
            <a:alphaModFix/>
          </a:blip>
          <a:srcRect b="21393" l="5653" r="78268" t="21296"/>
          <a:stretch/>
        </p:blipFill>
        <p:spPr>
          <a:xfrm>
            <a:off x="8833925" y="60136"/>
            <a:ext cx="254899" cy="248436"/>
          </a:xfrm>
          <a:prstGeom prst="rect">
            <a:avLst/>
          </a:prstGeom>
          <a:noFill/>
          <a:ln>
            <a:noFill/>
          </a:ln>
        </p:spPr>
      </p:pic>
      <p:sp>
        <p:nvSpPr>
          <p:cNvPr id="138" name="Google Shape;138;p19"/>
          <p:cNvSpPr txBox="1"/>
          <p:nvPr>
            <p:ph idx="4" type="subTitle"/>
          </p:nvPr>
        </p:nvSpPr>
        <p:spPr>
          <a:xfrm>
            <a:off x="411300" y="553275"/>
            <a:ext cx="8321400" cy="317100"/>
          </a:xfrm>
          <a:prstGeom prst="rect">
            <a:avLst/>
          </a:prstGeom>
        </p:spPr>
        <p:txBody>
          <a:bodyPr anchorCtr="0" anchor="ctr" bIns="0" lIns="0" spcFirstLastPara="1" rIns="0" wrap="square" tIns="0">
            <a:noAutofit/>
          </a:bodyPr>
          <a:lstStyle>
            <a:lvl1pPr lvl="0" rtl="0" algn="ctr">
              <a:spcBef>
                <a:spcPts val="0"/>
              </a:spcBef>
              <a:spcAft>
                <a:spcPts val="0"/>
              </a:spcAft>
              <a:buSzPts val="1200"/>
              <a:buNone/>
              <a:defRPr b="1" sz="1200"/>
            </a:lvl1pPr>
            <a:lvl2pPr lvl="1" rtl="0" algn="ctr">
              <a:spcBef>
                <a:spcPts val="0"/>
              </a:spcBef>
              <a:spcAft>
                <a:spcPts val="0"/>
              </a:spcAft>
              <a:buSzPts val="1200"/>
              <a:buNone/>
              <a:defRPr b="1" sz="1200"/>
            </a:lvl2pPr>
            <a:lvl3pPr lvl="2" rtl="0" algn="ctr">
              <a:spcBef>
                <a:spcPts val="0"/>
              </a:spcBef>
              <a:spcAft>
                <a:spcPts val="0"/>
              </a:spcAft>
              <a:buSzPts val="1400"/>
              <a:buNone/>
              <a:defRPr b="1"/>
            </a:lvl3pPr>
            <a:lvl4pPr lvl="3" rtl="0" algn="ctr">
              <a:spcBef>
                <a:spcPts val="0"/>
              </a:spcBef>
              <a:spcAft>
                <a:spcPts val="0"/>
              </a:spcAft>
              <a:buSzPts val="1200"/>
              <a:buNone/>
              <a:defRPr b="1" sz="1200"/>
            </a:lvl4pPr>
            <a:lvl5pPr lvl="4" rtl="0" algn="ctr">
              <a:spcBef>
                <a:spcPts val="0"/>
              </a:spcBef>
              <a:spcAft>
                <a:spcPts val="0"/>
              </a:spcAft>
              <a:buSzPts val="1200"/>
              <a:buNone/>
              <a:defRPr b="1" sz="1200"/>
            </a:lvl5pPr>
            <a:lvl6pPr lvl="5" rtl="0" algn="ctr">
              <a:spcBef>
                <a:spcPts val="0"/>
              </a:spcBef>
              <a:spcAft>
                <a:spcPts val="0"/>
              </a:spcAft>
              <a:buSzPts val="1200"/>
              <a:buNone/>
              <a:defRPr b="1" sz="1200"/>
            </a:lvl6pPr>
            <a:lvl7pPr lvl="6" rtl="0" algn="ctr">
              <a:spcBef>
                <a:spcPts val="0"/>
              </a:spcBef>
              <a:spcAft>
                <a:spcPts val="0"/>
              </a:spcAft>
              <a:buSzPts val="1200"/>
              <a:buNone/>
              <a:defRPr b="1" sz="1200"/>
            </a:lvl7pPr>
            <a:lvl8pPr lvl="7" rtl="0" algn="ctr">
              <a:spcBef>
                <a:spcPts val="0"/>
              </a:spcBef>
              <a:spcAft>
                <a:spcPts val="0"/>
              </a:spcAft>
              <a:buSzPts val="1200"/>
              <a:buNone/>
              <a:defRPr b="1" sz="1200"/>
            </a:lvl8pPr>
            <a:lvl9pPr lvl="8" rtl="0" algn="ctr">
              <a:spcBef>
                <a:spcPts val="0"/>
              </a:spcBef>
              <a:spcAft>
                <a:spcPts val="0"/>
              </a:spcAft>
              <a:buSzPts val="1200"/>
              <a:buNone/>
              <a:defRPr b="1" sz="12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width Graph">
  <p:cSld name="CUSTOM_2_3_1">
    <p:spTree>
      <p:nvGrpSpPr>
        <p:cNvPr id="139" name="Shape 139"/>
        <p:cNvGrpSpPr/>
        <p:nvPr/>
      </p:nvGrpSpPr>
      <p:grpSpPr>
        <a:xfrm>
          <a:off x="0" y="0"/>
          <a:ext cx="0" cy="0"/>
          <a:chOff x="0" y="0"/>
          <a:chExt cx="0" cy="0"/>
        </a:xfrm>
      </p:grpSpPr>
      <p:sp>
        <p:nvSpPr>
          <p:cNvPr id="140" name="Google Shape;140;p20"/>
          <p:cNvSpPr/>
          <p:nvPr/>
        </p:nvSpPr>
        <p:spPr>
          <a:xfrm>
            <a:off x="0" y="0"/>
            <a:ext cx="9144000" cy="368700"/>
          </a:xfrm>
          <a:prstGeom prst="rect">
            <a:avLst/>
          </a:prstGeom>
          <a:solidFill>
            <a:srgbClr val="7B189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12121"/>
              </a:solidFill>
            </a:endParaRPr>
          </a:p>
        </p:txBody>
      </p:sp>
      <p:sp>
        <p:nvSpPr>
          <p:cNvPr id="141" name="Google Shape;141;p20"/>
          <p:cNvSpPr txBox="1"/>
          <p:nvPr>
            <p:ph type="title"/>
          </p:nvPr>
        </p:nvSpPr>
        <p:spPr>
          <a:xfrm>
            <a:off x="81575" y="0"/>
            <a:ext cx="8657700" cy="3687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600"/>
              <a:buNone/>
              <a:defRPr b="1" sz="1600">
                <a:solidFill>
                  <a:schemeClr val="lt1"/>
                </a:solidFill>
              </a:defRPr>
            </a:lvl1pPr>
            <a:lvl2pPr lvl="1" rtl="0" algn="ctr">
              <a:spcBef>
                <a:spcPts val="0"/>
              </a:spcBef>
              <a:spcAft>
                <a:spcPts val="0"/>
              </a:spcAft>
              <a:buClr>
                <a:schemeClr val="lt1"/>
              </a:buClr>
              <a:buSzPts val="1800"/>
              <a:buNone/>
              <a:defRPr b="1" sz="1800">
                <a:solidFill>
                  <a:schemeClr val="lt1"/>
                </a:solidFill>
              </a:defRPr>
            </a:lvl2pPr>
            <a:lvl3pPr lvl="2" rtl="0" algn="ctr">
              <a:spcBef>
                <a:spcPts val="0"/>
              </a:spcBef>
              <a:spcAft>
                <a:spcPts val="0"/>
              </a:spcAft>
              <a:buClr>
                <a:schemeClr val="lt1"/>
              </a:buClr>
              <a:buSzPts val="1800"/>
              <a:buNone/>
              <a:defRPr b="1" sz="1800">
                <a:solidFill>
                  <a:schemeClr val="lt1"/>
                </a:solidFill>
              </a:defRPr>
            </a:lvl3pPr>
            <a:lvl4pPr lvl="3" rtl="0" algn="ctr">
              <a:spcBef>
                <a:spcPts val="0"/>
              </a:spcBef>
              <a:spcAft>
                <a:spcPts val="0"/>
              </a:spcAft>
              <a:buClr>
                <a:schemeClr val="lt1"/>
              </a:buClr>
              <a:buSzPts val="1800"/>
              <a:buNone/>
              <a:defRPr b="1" sz="1800">
                <a:solidFill>
                  <a:schemeClr val="lt1"/>
                </a:solidFill>
              </a:defRPr>
            </a:lvl4pPr>
            <a:lvl5pPr lvl="4" rtl="0" algn="ctr">
              <a:spcBef>
                <a:spcPts val="0"/>
              </a:spcBef>
              <a:spcAft>
                <a:spcPts val="0"/>
              </a:spcAft>
              <a:buClr>
                <a:schemeClr val="lt1"/>
              </a:buClr>
              <a:buSzPts val="1800"/>
              <a:buNone/>
              <a:defRPr b="1" sz="1800">
                <a:solidFill>
                  <a:schemeClr val="lt1"/>
                </a:solidFill>
              </a:defRPr>
            </a:lvl5pPr>
            <a:lvl6pPr lvl="5" rtl="0" algn="ctr">
              <a:spcBef>
                <a:spcPts val="0"/>
              </a:spcBef>
              <a:spcAft>
                <a:spcPts val="0"/>
              </a:spcAft>
              <a:buClr>
                <a:schemeClr val="lt1"/>
              </a:buClr>
              <a:buSzPts val="1800"/>
              <a:buNone/>
              <a:defRPr b="1" sz="1800">
                <a:solidFill>
                  <a:schemeClr val="lt1"/>
                </a:solidFill>
              </a:defRPr>
            </a:lvl6pPr>
            <a:lvl7pPr lvl="6" rtl="0" algn="ctr">
              <a:spcBef>
                <a:spcPts val="0"/>
              </a:spcBef>
              <a:spcAft>
                <a:spcPts val="0"/>
              </a:spcAft>
              <a:buClr>
                <a:schemeClr val="lt1"/>
              </a:buClr>
              <a:buSzPts val="1800"/>
              <a:buNone/>
              <a:defRPr b="1" sz="1800">
                <a:solidFill>
                  <a:schemeClr val="lt1"/>
                </a:solidFill>
              </a:defRPr>
            </a:lvl7pPr>
            <a:lvl8pPr lvl="7" rtl="0" algn="ctr">
              <a:spcBef>
                <a:spcPts val="0"/>
              </a:spcBef>
              <a:spcAft>
                <a:spcPts val="0"/>
              </a:spcAft>
              <a:buClr>
                <a:schemeClr val="lt1"/>
              </a:buClr>
              <a:buSzPts val="1800"/>
              <a:buNone/>
              <a:defRPr b="1" sz="1800">
                <a:solidFill>
                  <a:schemeClr val="lt1"/>
                </a:solidFill>
              </a:defRPr>
            </a:lvl8pPr>
            <a:lvl9pPr lvl="8" rtl="0" algn="ctr">
              <a:spcBef>
                <a:spcPts val="0"/>
              </a:spcBef>
              <a:spcAft>
                <a:spcPts val="0"/>
              </a:spcAft>
              <a:buClr>
                <a:schemeClr val="lt1"/>
              </a:buClr>
              <a:buSzPts val="1800"/>
              <a:buNone/>
              <a:defRPr b="1" sz="1800">
                <a:solidFill>
                  <a:schemeClr val="lt1"/>
                </a:solidFill>
              </a:defRPr>
            </a:lvl9pPr>
          </a:lstStyle>
          <a:p/>
        </p:txBody>
      </p:sp>
      <p:pic>
        <p:nvPicPr>
          <p:cNvPr id="142" name="Google Shape;142;p20"/>
          <p:cNvPicPr preferRelativeResize="0"/>
          <p:nvPr/>
        </p:nvPicPr>
        <p:blipFill rotWithShape="1">
          <a:blip r:embed="rId2">
            <a:alphaModFix/>
          </a:blip>
          <a:srcRect b="21393" l="5653" r="78268" t="21296"/>
          <a:stretch/>
        </p:blipFill>
        <p:spPr>
          <a:xfrm>
            <a:off x="8833925" y="60136"/>
            <a:ext cx="254899" cy="248436"/>
          </a:xfrm>
          <a:prstGeom prst="rect">
            <a:avLst/>
          </a:prstGeom>
          <a:noFill/>
          <a:ln>
            <a:noFill/>
          </a:ln>
        </p:spPr>
      </p:pic>
      <p:sp>
        <p:nvSpPr>
          <p:cNvPr id="143" name="Google Shape;143;p20"/>
          <p:cNvSpPr txBox="1"/>
          <p:nvPr>
            <p:ph idx="1" type="subTitle"/>
          </p:nvPr>
        </p:nvSpPr>
        <p:spPr>
          <a:xfrm>
            <a:off x="411300" y="662250"/>
            <a:ext cx="8321400" cy="317100"/>
          </a:xfrm>
          <a:prstGeom prst="rect">
            <a:avLst/>
          </a:prstGeom>
        </p:spPr>
        <p:txBody>
          <a:bodyPr anchorCtr="0" anchor="ctr" bIns="0" lIns="0" spcFirstLastPara="1" rIns="0" wrap="square" tIns="0">
            <a:noAutofit/>
          </a:bodyPr>
          <a:lstStyle>
            <a:lvl1pPr lvl="0" rtl="0" algn="ctr">
              <a:spcBef>
                <a:spcPts val="0"/>
              </a:spcBef>
              <a:spcAft>
                <a:spcPts val="0"/>
              </a:spcAft>
              <a:buSzPts val="1200"/>
              <a:buNone/>
              <a:defRPr b="1" sz="1200"/>
            </a:lvl1pPr>
            <a:lvl2pPr lvl="1" rtl="0" algn="ctr">
              <a:spcBef>
                <a:spcPts val="0"/>
              </a:spcBef>
              <a:spcAft>
                <a:spcPts val="0"/>
              </a:spcAft>
              <a:buSzPts val="1200"/>
              <a:buNone/>
              <a:defRPr b="1" sz="1200"/>
            </a:lvl2pPr>
            <a:lvl3pPr lvl="2" rtl="0" algn="ctr">
              <a:spcBef>
                <a:spcPts val="0"/>
              </a:spcBef>
              <a:spcAft>
                <a:spcPts val="0"/>
              </a:spcAft>
              <a:buSzPts val="1400"/>
              <a:buNone/>
              <a:defRPr b="1"/>
            </a:lvl3pPr>
            <a:lvl4pPr lvl="3" rtl="0" algn="ctr">
              <a:spcBef>
                <a:spcPts val="0"/>
              </a:spcBef>
              <a:spcAft>
                <a:spcPts val="0"/>
              </a:spcAft>
              <a:buSzPts val="1200"/>
              <a:buNone/>
              <a:defRPr b="1" sz="1200"/>
            </a:lvl4pPr>
            <a:lvl5pPr lvl="4" rtl="0" algn="ctr">
              <a:spcBef>
                <a:spcPts val="0"/>
              </a:spcBef>
              <a:spcAft>
                <a:spcPts val="0"/>
              </a:spcAft>
              <a:buSzPts val="1200"/>
              <a:buNone/>
              <a:defRPr b="1" sz="1200"/>
            </a:lvl5pPr>
            <a:lvl6pPr lvl="5" rtl="0" algn="ctr">
              <a:spcBef>
                <a:spcPts val="0"/>
              </a:spcBef>
              <a:spcAft>
                <a:spcPts val="0"/>
              </a:spcAft>
              <a:buSzPts val="1200"/>
              <a:buNone/>
              <a:defRPr b="1" sz="1200"/>
            </a:lvl6pPr>
            <a:lvl7pPr lvl="6" rtl="0" algn="ctr">
              <a:spcBef>
                <a:spcPts val="0"/>
              </a:spcBef>
              <a:spcAft>
                <a:spcPts val="0"/>
              </a:spcAft>
              <a:buSzPts val="1200"/>
              <a:buNone/>
              <a:defRPr b="1" sz="1200"/>
            </a:lvl7pPr>
            <a:lvl8pPr lvl="7" rtl="0" algn="ctr">
              <a:spcBef>
                <a:spcPts val="0"/>
              </a:spcBef>
              <a:spcAft>
                <a:spcPts val="0"/>
              </a:spcAft>
              <a:buSzPts val="1200"/>
              <a:buNone/>
              <a:defRPr b="1" sz="1200"/>
            </a:lvl8pPr>
            <a:lvl9pPr lvl="8" rtl="0" algn="ctr">
              <a:spcBef>
                <a:spcPts val="0"/>
              </a:spcBef>
              <a:spcAft>
                <a:spcPts val="0"/>
              </a:spcAft>
              <a:buSzPts val="1200"/>
              <a:buNone/>
              <a:defRPr b="1" sz="1200"/>
            </a:lvl9pPr>
          </a:lstStyle>
          <a:p/>
        </p:txBody>
      </p:sp>
      <p:sp>
        <p:nvSpPr>
          <p:cNvPr id="144" name="Google Shape;144;p20"/>
          <p:cNvSpPr/>
          <p:nvPr>
            <p:ph idx="2" type="pic"/>
          </p:nvPr>
        </p:nvSpPr>
        <p:spPr>
          <a:xfrm>
            <a:off x="401850" y="1143000"/>
            <a:ext cx="8340300" cy="36576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type="secHead">
  <p:cSld name="SECTION_HEADER">
    <p:bg>
      <p:bgPr>
        <a:solidFill>
          <a:schemeClr val="accent1"/>
        </a:solidFill>
      </p:bgPr>
    </p:bg>
    <p:spTree>
      <p:nvGrpSpPr>
        <p:cNvPr id="15" name="Shape 15"/>
        <p:cNvGrpSpPr/>
        <p:nvPr/>
      </p:nvGrpSpPr>
      <p:grpSpPr>
        <a:xfrm>
          <a:off x="0" y="0"/>
          <a:ext cx="0" cy="0"/>
          <a:chOff x="0" y="0"/>
          <a:chExt cx="0" cy="0"/>
        </a:xfrm>
      </p:grpSpPr>
      <p:sp>
        <p:nvSpPr>
          <p:cNvPr id="16" name="Google Shape;16;p3"/>
          <p:cNvSpPr/>
          <p:nvPr/>
        </p:nvSpPr>
        <p:spPr>
          <a:xfrm>
            <a:off x="8848025" y="4754625"/>
            <a:ext cx="296100" cy="299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7" name="Google Shape;17;p3"/>
          <p:cNvSpPr/>
          <p:nvPr/>
        </p:nvSpPr>
        <p:spPr>
          <a:xfrm>
            <a:off x="8800775" y="4770375"/>
            <a:ext cx="343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8" name="Google Shape;18;p3"/>
          <p:cNvSpPr txBox="1"/>
          <p:nvPr>
            <p:ph type="title"/>
          </p:nvPr>
        </p:nvSpPr>
        <p:spPr>
          <a:xfrm>
            <a:off x="403625" y="1664125"/>
            <a:ext cx="7123200" cy="15087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lt1"/>
              </a:buClr>
              <a:buSzPts val="5000"/>
              <a:buNone/>
              <a:defRPr sz="5000">
                <a:solidFill>
                  <a:schemeClr val="lt1"/>
                </a:solidFill>
              </a:defRPr>
            </a:lvl1pPr>
            <a:lvl2pPr lvl="1" rtl="0">
              <a:lnSpc>
                <a:spcPct val="90000"/>
              </a:lnSpc>
              <a:spcBef>
                <a:spcPts val="0"/>
              </a:spcBef>
              <a:spcAft>
                <a:spcPts val="0"/>
              </a:spcAft>
              <a:buSzPts val="2800"/>
              <a:buNone/>
              <a:defRPr/>
            </a:lvl2pPr>
            <a:lvl3pPr lvl="2" rtl="0">
              <a:lnSpc>
                <a:spcPct val="90000"/>
              </a:lnSpc>
              <a:spcBef>
                <a:spcPts val="0"/>
              </a:spcBef>
              <a:spcAft>
                <a:spcPts val="0"/>
              </a:spcAft>
              <a:buSzPts val="2800"/>
              <a:buNone/>
              <a:defRPr/>
            </a:lvl3pPr>
            <a:lvl4pPr lvl="3" rtl="0">
              <a:lnSpc>
                <a:spcPct val="90000"/>
              </a:lnSpc>
              <a:spcBef>
                <a:spcPts val="0"/>
              </a:spcBef>
              <a:spcAft>
                <a:spcPts val="0"/>
              </a:spcAft>
              <a:buSzPts val="2800"/>
              <a:buNone/>
              <a:defRPr/>
            </a:lvl4pPr>
            <a:lvl5pPr lvl="4" rtl="0">
              <a:lnSpc>
                <a:spcPct val="90000"/>
              </a:lnSpc>
              <a:spcBef>
                <a:spcPts val="0"/>
              </a:spcBef>
              <a:spcAft>
                <a:spcPts val="0"/>
              </a:spcAft>
              <a:buSzPts val="2800"/>
              <a:buNone/>
              <a:defRPr/>
            </a:lvl5pPr>
            <a:lvl6pPr lvl="5" rtl="0">
              <a:lnSpc>
                <a:spcPct val="90000"/>
              </a:lnSpc>
              <a:spcBef>
                <a:spcPts val="0"/>
              </a:spcBef>
              <a:spcAft>
                <a:spcPts val="0"/>
              </a:spcAft>
              <a:buSzPts val="2800"/>
              <a:buNone/>
              <a:defRPr/>
            </a:lvl6pPr>
            <a:lvl7pPr lvl="6" rtl="0">
              <a:lnSpc>
                <a:spcPct val="90000"/>
              </a:lnSpc>
              <a:spcBef>
                <a:spcPts val="0"/>
              </a:spcBef>
              <a:spcAft>
                <a:spcPts val="0"/>
              </a:spcAft>
              <a:buSzPts val="2800"/>
              <a:buNone/>
              <a:defRPr/>
            </a:lvl7pPr>
            <a:lvl8pPr lvl="7" rtl="0">
              <a:lnSpc>
                <a:spcPct val="90000"/>
              </a:lnSpc>
              <a:spcBef>
                <a:spcPts val="0"/>
              </a:spcBef>
              <a:spcAft>
                <a:spcPts val="0"/>
              </a:spcAft>
              <a:buSzPts val="2800"/>
              <a:buNone/>
              <a:defRPr/>
            </a:lvl8pPr>
            <a:lvl9pPr lvl="8" rtl="0">
              <a:lnSpc>
                <a:spcPct val="90000"/>
              </a:lnSpc>
              <a:spcBef>
                <a:spcPts val="0"/>
              </a:spcBef>
              <a:spcAft>
                <a:spcPts val="0"/>
              </a:spcAft>
              <a:buSzPts val="2800"/>
              <a:buNone/>
              <a:defRPr/>
            </a:lvl9pPr>
          </a:lstStyle>
          <a:p/>
        </p:txBody>
      </p:sp>
      <p:sp>
        <p:nvSpPr>
          <p:cNvPr id="19" name="Google Shape;19;p3"/>
          <p:cNvSpPr txBox="1"/>
          <p:nvPr>
            <p:ph idx="1" type="subTitle"/>
          </p:nvPr>
        </p:nvSpPr>
        <p:spPr>
          <a:xfrm>
            <a:off x="403775" y="3776472"/>
            <a:ext cx="7251300" cy="365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600"/>
              <a:buNone/>
              <a:defRPr b="1"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 name="Google Shape;20;p3"/>
          <p:cNvSpPr txBox="1"/>
          <p:nvPr>
            <p:ph idx="2" type="title"/>
          </p:nvPr>
        </p:nvSpPr>
        <p:spPr>
          <a:xfrm>
            <a:off x="5696712" y="-118872"/>
            <a:ext cx="3575400" cy="5385900"/>
          </a:xfrm>
          <a:prstGeom prst="rect">
            <a:avLst/>
          </a:prstGeom>
        </p:spPr>
        <p:txBody>
          <a:bodyPr anchorCtr="0" anchor="b" bIns="0" lIns="0" spcFirstLastPara="1" rIns="365750" wrap="square" tIns="0">
            <a:normAutofit/>
          </a:bodyPr>
          <a:lstStyle>
            <a:lvl1pPr lvl="0" algn="r">
              <a:spcBef>
                <a:spcPts val="0"/>
              </a:spcBef>
              <a:spcAft>
                <a:spcPts val="0"/>
              </a:spcAft>
              <a:buClr>
                <a:schemeClr val="lt1"/>
              </a:buClr>
              <a:buSzPts val="35000"/>
              <a:buNone/>
              <a:defRPr sz="350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21" name="Google Shape;21;p3"/>
          <p:cNvPicPr preferRelativeResize="0"/>
          <p:nvPr/>
        </p:nvPicPr>
        <p:blipFill rotWithShape="1">
          <a:blip r:embed="rId2">
            <a:alphaModFix/>
          </a:blip>
          <a:srcRect b="21393" l="5653" r="78268" t="21296"/>
          <a:stretch/>
        </p:blipFill>
        <p:spPr>
          <a:xfrm>
            <a:off x="55800" y="60136"/>
            <a:ext cx="254899" cy="24843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Purple Sidebar">
  <p:cSld name="CUSTOM_3_2">
    <p:spTree>
      <p:nvGrpSpPr>
        <p:cNvPr id="145" name="Shape 145"/>
        <p:cNvGrpSpPr/>
        <p:nvPr/>
      </p:nvGrpSpPr>
      <p:grpSpPr>
        <a:xfrm>
          <a:off x="0" y="0"/>
          <a:ext cx="0" cy="0"/>
          <a:chOff x="0" y="0"/>
          <a:chExt cx="0" cy="0"/>
        </a:xfrm>
      </p:grpSpPr>
      <p:sp>
        <p:nvSpPr>
          <p:cNvPr id="146" name="Google Shape;146;p21"/>
          <p:cNvSpPr/>
          <p:nvPr/>
        </p:nvSpPr>
        <p:spPr>
          <a:xfrm>
            <a:off x="-4875" y="-4875"/>
            <a:ext cx="2286000" cy="5143500"/>
          </a:xfrm>
          <a:prstGeom prst="rect">
            <a:avLst/>
          </a:prstGeom>
          <a:solidFill>
            <a:srgbClr val="FA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147" name="Google Shape;147;p21"/>
          <p:cNvSpPr txBox="1"/>
          <p:nvPr>
            <p:ph type="title"/>
          </p:nvPr>
        </p:nvSpPr>
        <p:spPr>
          <a:xfrm>
            <a:off x="347475" y="1033325"/>
            <a:ext cx="1574100" cy="8757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1900"/>
              <a:buNone/>
              <a:defRPr b="1" sz="1900">
                <a:solidFill>
                  <a:schemeClr val="accent1"/>
                </a:solidFill>
              </a:defRPr>
            </a:lvl1pPr>
            <a:lvl2pPr lvl="1" rtl="0">
              <a:spcBef>
                <a:spcPts val="0"/>
              </a:spcBef>
              <a:spcAft>
                <a:spcPts val="0"/>
              </a:spcAft>
              <a:buClr>
                <a:schemeClr val="accent1"/>
              </a:buClr>
              <a:buSzPts val="1800"/>
              <a:buNone/>
              <a:defRPr b="1" sz="1800">
                <a:solidFill>
                  <a:schemeClr val="accent1"/>
                </a:solidFill>
              </a:defRPr>
            </a:lvl2pPr>
            <a:lvl3pPr lvl="2" rtl="0">
              <a:spcBef>
                <a:spcPts val="0"/>
              </a:spcBef>
              <a:spcAft>
                <a:spcPts val="0"/>
              </a:spcAft>
              <a:buClr>
                <a:schemeClr val="accent1"/>
              </a:buClr>
              <a:buSzPts val="1800"/>
              <a:buNone/>
              <a:defRPr b="1" sz="1800">
                <a:solidFill>
                  <a:schemeClr val="accent1"/>
                </a:solidFill>
              </a:defRPr>
            </a:lvl3pPr>
            <a:lvl4pPr lvl="3" rtl="0">
              <a:spcBef>
                <a:spcPts val="0"/>
              </a:spcBef>
              <a:spcAft>
                <a:spcPts val="0"/>
              </a:spcAft>
              <a:buClr>
                <a:schemeClr val="accent1"/>
              </a:buClr>
              <a:buSzPts val="1800"/>
              <a:buNone/>
              <a:defRPr b="1" sz="1800">
                <a:solidFill>
                  <a:schemeClr val="accent1"/>
                </a:solidFill>
              </a:defRPr>
            </a:lvl4pPr>
            <a:lvl5pPr lvl="4" rtl="0">
              <a:spcBef>
                <a:spcPts val="0"/>
              </a:spcBef>
              <a:spcAft>
                <a:spcPts val="0"/>
              </a:spcAft>
              <a:buClr>
                <a:schemeClr val="accent1"/>
              </a:buClr>
              <a:buSzPts val="1800"/>
              <a:buNone/>
              <a:defRPr b="1" sz="1800">
                <a:solidFill>
                  <a:schemeClr val="accent1"/>
                </a:solidFill>
              </a:defRPr>
            </a:lvl5pPr>
            <a:lvl6pPr lvl="5" rtl="0">
              <a:spcBef>
                <a:spcPts val="0"/>
              </a:spcBef>
              <a:spcAft>
                <a:spcPts val="0"/>
              </a:spcAft>
              <a:buClr>
                <a:schemeClr val="accent1"/>
              </a:buClr>
              <a:buSzPts val="1800"/>
              <a:buNone/>
              <a:defRPr b="1" sz="1800">
                <a:solidFill>
                  <a:schemeClr val="accent1"/>
                </a:solidFill>
              </a:defRPr>
            </a:lvl6pPr>
            <a:lvl7pPr lvl="6" rtl="0">
              <a:spcBef>
                <a:spcPts val="0"/>
              </a:spcBef>
              <a:spcAft>
                <a:spcPts val="0"/>
              </a:spcAft>
              <a:buClr>
                <a:schemeClr val="accent1"/>
              </a:buClr>
              <a:buSzPts val="1800"/>
              <a:buNone/>
              <a:defRPr b="1" sz="1800">
                <a:solidFill>
                  <a:schemeClr val="accent1"/>
                </a:solidFill>
              </a:defRPr>
            </a:lvl7pPr>
            <a:lvl8pPr lvl="7" rtl="0">
              <a:spcBef>
                <a:spcPts val="0"/>
              </a:spcBef>
              <a:spcAft>
                <a:spcPts val="0"/>
              </a:spcAft>
              <a:buClr>
                <a:schemeClr val="accent1"/>
              </a:buClr>
              <a:buSzPts val="1800"/>
              <a:buNone/>
              <a:defRPr b="1" sz="1800">
                <a:solidFill>
                  <a:schemeClr val="accent1"/>
                </a:solidFill>
              </a:defRPr>
            </a:lvl8pPr>
            <a:lvl9pPr lvl="8" rtl="0">
              <a:spcBef>
                <a:spcPts val="0"/>
              </a:spcBef>
              <a:spcAft>
                <a:spcPts val="0"/>
              </a:spcAft>
              <a:buClr>
                <a:schemeClr val="accent1"/>
              </a:buClr>
              <a:buSzPts val="1800"/>
              <a:buNone/>
              <a:defRPr b="1" sz="1800">
                <a:solidFill>
                  <a:schemeClr val="accent1"/>
                </a:solidFill>
              </a:defRPr>
            </a:lvl9pPr>
          </a:lstStyle>
          <a:p/>
        </p:txBody>
      </p:sp>
      <p:sp>
        <p:nvSpPr>
          <p:cNvPr id="148" name="Google Shape;148;p21"/>
          <p:cNvSpPr txBox="1"/>
          <p:nvPr>
            <p:ph idx="1" type="body"/>
          </p:nvPr>
        </p:nvSpPr>
        <p:spPr>
          <a:xfrm>
            <a:off x="347525" y="1991675"/>
            <a:ext cx="1574100" cy="2490600"/>
          </a:xfrm>
          <a:prstGeom prst="rect">
            <a:avLst/>
          </a:prstGeom>
        </p:spPr>
        <p:txBody>
          <a:bodyPr anchorCtr="0" anchor="t" bIns="0" lIns="0" spcFirstLastPara="1" rIns="0" wrap="square" tIns="0">
            <a:noAutofit/>
          </a:bodyPr>
          <a:lstStyle>
            <a:lvl1pPr indent="-298450" lvl="0" marL="457200" rtl="0">
              <a:lnSpc>
                <a:spcPct val="125000"/>
              </a:lnSpc>
              <a:spcBef>
                <a:spcPts val="0"/>
              </a:spcBef>
              <a:spcAft>
                <a:spcPts val="0"/>
              </a:spcAft>
              <a:buSzPts val="1100"/>
              <a:buChar char="●"/>
              <a:defRPr b="1" sz="1100"/>
            </a:lvl1pPr>
            <a:lvl2pPr indent="-298450" lvl="1" marL="914400" rtl="0">
              <a:lnSpc>
                <a:spcPct val="125000"/>
              </a:lnSpc>
              <a:spcBef>
                <a:spcPts val="0"/>
              </a:spcBef>
              <a:spcAft>
                <a:spcPts val="0"/>
              </a:spcAft>
              <a:buSzPts val="1100"/>
              <a:buChar char="○"/>
              <a:defRPr b="1" sz="1100"/>
            </a:lvl2pPr>
            <a:lvl3pPr indent="-298450" lvl="2" marL="1371600" rtl="0">
              <a:lnSpc>
                <a:spcPct val="125000"/>
              </a:lnSpc>
              <a:spcBef>
                <a:spcPts val="0"/>
              </a:spcBef>
              <a:spcAft>
                <a:spcPts val="0"/>
              </a:spcAft>
              <a:buSzPts val="1100"/>
              <a:buChar char="■"/>
              <a:defRPr b="1" sz="1100"/>
            </a:lvl3pPr>
            <a:lvl4pPr indent="-298450" lvl="3" marL="1828800" rtl="0">
              <a:lnSpc>
                <a:spcPct val="125000"/>
              </a:lnSpc>
              <a:spcBef>
                <a:spcPts val="0"/>
              </a:spcBef>
              <a:spcAft>
                <a:spcPts val="0"/>
              </a:spcAft>
              <a:buSzPts val="1100"/>
              <a:buChar char="●"/>
              <a:defRPr b="1" sz="1100"/>
            </a:lvl4pPr>
            <a:lvl5pPr indent="-298450" lvl="4" marL="2286000" rtl="0">
              <a:lnSpc>
                <a:spcPct val="125000"/>
              </a:lnSpc>
              <a:spcBef>
                <a:spcPts val="0"/>
              </a:spcBef>
              <a:spcAft>
                <a:spcPts val="0"/>
              </a:spcAft>
              <a:buSzPts val="1100"/>
              <a:buChar char="○"/>
              <a:defRPr b="1" sz="1100"/>
            </a:lvl5pPr>
            <a:lvl6pPr indent="-298450" lvl="5" marL="2743200" rtl="0">
              <a:lnSpc>
                <a:spcPct val="125000"/>
              </a:lnSpc>
              <a:spcBef>
                <a:spcPts val="0"/>
              </a:spcBef>
              <a:spcAft>
                <a:spcPts val="0"/>
              </a:spcAft>
              <a:buSzPts val="1100"/>
              <a:buChar char="■"/>
              <a:defRPr b="1" sz="1100"/>
            </a:lvl6pPr>
            <a:lvl7pPr indent="-298450" lvl="6" marL="3200400" rtl="0">
              <a:lnSpc>
                <a:spcPct val="125000"/>
              </a:lnSpc>
              <a:spcBef>
                <a:spcPts val="0"/>
              </a:spcBef>
              <a:spcAft>
                <a:spcPts val="0"/>
              </a:spcAft>
              <a:buSzPts val="1100"/>
              <a:buChar char="●"/>
              <a:defRPr b="1" sz="1100"/>
            </a:lvl7pPr>
            <a:lvl8pPr indent="-298450" lvl="7" marL="3657600" rtl="0">
              <a:lnSpc>
                <a:spcPct val="125000"/>
              </a:lnSpc>
              <a:spcBef>
                <a:spcPts val="0"/>
              </a:spcBef>
              <a:spcAft>
                <a:spcPts val="0"/>
              </a:spcAft>
              <a:buSzPts val="1100"/>
              <a:buChar char="○"/>
              <a:defRPr b="1" sz="1100"/>
            </a:lvl8pPr>
            <a:lvl9pPr indent="-298450" lvl="8" marL="4114800" rtl="0">
              <a:lnSpc>
                <a:spcPct val="125000"/>
              </a:lnSpc>
              <a:spcBef>
                <a:spcPts val="0"/>
              </a:spcBef>
              <a:spcAft>
                <a:spcPts val="0"/>
              </a:spcAft>
              <a:buSzPts val="1100"/>
              <a:buChar char="■"/>
              <a:defRPr b="1" sz="1100"/>
            </a:lvl9pPr>
          </a:lstStyle>
          <a:p/>
        </p:txBody>
      </p:sp>
      <p:pic>
        <p:nvPicPr>
          <p:cNvPr id="149" name="Google Shape;149;p21"/>
          <p:cNvPicPr preferRelativeResize="0"/>
          <p:nvPr/>
        </p:nvPicPr>
        <p:blipFill>
          <a:blip r:embed="rId2">
            <a:alphaModFix/>
          </a:blip>
          <a:stretch>
            <a:fillRect/>
          </a:stretch>
        </p:blipFill>
        <p:spPr>
          <a:xfrm>
            <a:off x="8833363" y="56338"/>
            <a:ext cx="256033" cy="25603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lumns">
  <p:cSld name="CUSTOM_6">
    <p:spTree>
      <p:nvGrpSpPr>
        <p:cNvPr id="150" name="Shape 150"/>
        <p:cNvGrpSpPr/>
        <p:nvPr/>
      </p:nvGrpSpPr>
      <p:grpSpPr>
        <a:xfrm>
          <a:off x="0" y="0"/>
          <a:ext cx="0" cy="0"/>
          <a:chOff x="0" y="0"/>
          <a:chExt cx="0" cy="0"/>
        </a:xfrm>
      </p:grpSpPr>
      <p:sp>
        <p:nvSpPr>
          <p:cNvPr id="151" name="Google Shape;151;p22"/>
          <p:cNvSpPr txBox="1"/>
          <p:nvPr>
            <p:ph idx="1" type="body"/>
          </p:nvPr>
        </p:nvSpPr>
        <p:spPr>
          <a:xfrm>
            <a:off x="402325" y="1054925"/>
            <a:ext cx="4045200" cy="34029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52" name="Google Shape;152;p22"/>
          <p:cNvSpPr txBox="1"/>
          <p:nvPr>
            <p:ph idx="2" type="body"/>
          </p:nvPr>
        </p:nvSpPr>
        <p:spPr>
          <a:xfrm>
            <a:off x="4702700" y="1054925"/>
            <a:ext cx="1895100" cy="3402900"/>
          </a:xfrm>
          <a:prstGeom prst="rect">
            <a:avLst/>
          </a:prstGeom>
        </p:spPr>
        <p:txBody>
          <a:bodyPr anchorCtr="0" anchor="t" bIns="0" lIns="0" spcFirstLastPara="1" rIns="0" wrap="square" tIns="0">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0"/>
              </a:spcBef>
              <a:spcAft>
                <a:spcPts val="0"/>
              </a:spcAft>
              <a:buSzPts val="1200"/>
              <a:buChar char="○"/>
              <a:defRPr sz="1200"/>
            </a:lvl2pPr>
            <a:lvl3pPr indent="-304800" lvl="2" marL="1371600" rtl="0">
              <a:lnSpc>
                <a:spcPct val="125000"/>
              </a:lnSpc>
              <a:spcBef>
                <a:spcPts val="0"/>
              </a:spcBef>
              <a:spcAft>
                <a:spcPts val="0"/>
              </a:spcAft>
              <a:buSzPts val="1200"/>
              <a:buChar char="■"/>
              <a:defRPr sz="1200"/>
            </a:lvl3pPr>
            <a:lvl4pPr indent="-304800" lvl="3" marL="1828800" rtl="0">
              <a:lnSpc>
                <a:spcPct val="125000"/>
              </a:lnSpc>
              <a:spcBef>
                <a:spcPts val="0"/>
              </a:spcBef>
              <a:spcAft>
                <a:spcPts val="0"/>
              </a:spcAft>
              <a:buSzPts val="1200"/>
              <a:buChar char="●"/>
              <a:defRPr sz="1200"/>
            </a:lvl4pPr>
            <a:lvl5pPr indent="-304800" lvl="4" marL="2286000" rtl="0">
              <a:lnSpc>
                <a:spcPct val="125000"/>
              </a:lnSpc>
              <a:spcBef>
                <a:spcPts val="0"/>
              </a:spcBef>
              <a:spcAft>
                <a:spcPts val="0"/>
              </a:spcAft>
              <a:buSzPts val="1200"/>
              <a:buChar char="○"/>
              <a:defRPr sz="1200"/>
            </a:lvl5pPr>
            <a:lvl6pPr indent="-304800" lvl="5" marL="2743200" rtl="0">
              <a:lnSpc>
                <a:spcPct val="125000"/>
              </a:lnSpc>
              <a:spcBef>
                <a:spcPts val="0"/>
              </a:spcBef>
              <a:spcAft>
                <a:spcPts val="0"/>
              </a:spcAft>
              <a:buSzPts val="1200"/>
              <a:buChar char="■"/>
              <a:defRPr sz="1200"/>
            </a:lvl6pPr>
            <a:lvl7pPr indent="-304800" lvl="6" marL="3200400" rtl="0">
              <a:lnSpc>
                <a:spcPct val="125000"/>
              </a:lnSpc>
              <a:spcBef>
                <a:spcPts val="0"/>
              </a:spcBef>
              <a:spcAft>
                <a:spcPts val="0"/>
              </a:spcAft>
              <a:buSzPts val="1200"/>
              <a:buChar char="●"/>
              <a:defRPr sz="1200"/>
            </a:lvl7pPr>
            <a:lvl8pPr indent="-304800" lvl="7" marL="3657600" rtl="0">
              <a:lnSpc>
                <a:spcPct val="125000"/>
              </a:lnSpc>
              <a:spcBef>
                <a:spcPts val="0"/>
              </a:spcBef>
              <a:spcAft>
                <a:spcPts val="0"/>
              </a:spcAft>
              <a:buSzPts val="1200"/>
              <a:buChar char="○"/>
              <a:defRPr sz="1200"/>
            </a:lvl8pPr>
            <a:lvl9pPr indent="-304800" lvl="8" marL="4114800" rtl="0">
              <a:lnSpc>
                <a:spcPct val="125000"/>
              </a:lnSpc>
              <a:spcBef>
                <a:spcPts val="0"/>
              </a:spcBef>
              <a:spcAft>
                <a:spcPts val="0"/>
              </a:spcAft>
              <a:buSzPts val="1200"/>
              <a:buChar char="■"/>
              <a:defRPr sz="1200"/>
            </a:lvl9pPr>
          </a:lstStyle>
          <a:p/>
        </p:txBody>
      </p:sp>
      <p:sp>
        <p:nvSpPr>
          <p:cNvPr id="153" name="Google Shape;153;p22"/>
          <p:cNvSpPr txBox="1"/>
          <p:nvPr>
            <p:ph idx="3" type="body"/>
          </p:nvPr>
        </p:nvSpPr>
        <p:spPr>
          <a:xfrm>
            <a:off x="6852975" y="1054925"/>
            <a:ext cx="1895100" cy="3402900"/>
          </a:xfrm>
          <a:prstGeom prst="rect">
            <a:avLst/>
          </a:prstGeom>
        </p:spPr>
        <p:txBody>
          <a:bodyPr anchorCtr="0" anchor="t" bIns="0" lIns="0" spcFirstLastPara="1" rIns="0" wrap="square" tIns="0">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0"/>
              </a:spcBef>
              <a:spcAft>
                <a:spcPts val="0"/>
              </a:spcAft>
              <a:buSzPts val="1200"/>
              <a:buChar char="○"/>
              <a:defRPr sz="1200"/>
            </a:lvl2pPr>
            <a:lvl3pPr indent="-304800" lvl="2" marL="1371600" rtl="0">
              <a:lnSpc>
                <a:spcPct val="125000"/>
              </a:lnSpc>
              <a:spcBef>
                <a:spcPts val="0"/>
              </a:spcBef>
              <a:spcAft>
                <a:spcPts val="0"/>
              </a:spcAft>
              <a:buSzPts val="1200"/>
              <a:buChar char="■"/>
              <a:defRPr sz="1200"/>
            </a:lvl3pPr>
            <a:lvl4pPr indent="-304800" lvl="3" marL="1828800" rtl="0">
              <a:lnSpc>
                <a:spcPct val="125000"/>
              </a:lnSpc>
              <a:spcBef>
                <a:spcPts val="0"/>
              </a:spcBef>
              <a:spcAft>
                <a:spcPts val="0"/>
              </a:spcAft>
              <a:buSzPts val="1200"/>
              <a:buChar char="●"/>
              <a:defRPr sz="1200"/>
            </a:lvl4pPr>
            <a:lvl5pPr indent="-304800" lvl="4" marL="2286000" rtl="0">
              <a:lnSpc>
                <a:spcPct val="125000"/>
              </a:lnSpc>
              <a:spcBef>
                <a:spcPts val="0"/>
              </a:spcBef>
              <a:spcAft>
                <a:spcPts val="0"/>
              </a:spcAft>
              <a:buSzPts val="1200"/>
              <a:buChar char="○"/>
              <a:defRPr sz="1200"/>
            </a:lvl5pPr>
            <a:lvl6pPr indent="-304800" lvl="5" marL="2743200" rtl="0">
              <a:lnSpc>
                <a:spcPct val="125000"/>
              </a:lnSpc>
              <a:spcBef>
                <a:spcPts val="0"/>
              </a:spcBef>
              <a:spcAft>
                <a:spcPts val="0"/>
              </a:spcAft>
              <a:buSzPts val="1200"/>
              <a:buChar char="■"/>
              <a:defRPr sz="1200"/>
            </a:lvl6pPr>
            <a:lvl7pPr indent="-304800" lvl="6" marL="3200400" rtl="0">
              <a:lnSpc>
                <a:spcPct val="125000"/>
              </a:lnSpc>
              <a:spcBef>
                <a:spcPts val="0"/>
              </a:spcBef>
              <a:spcAft>
                <a:spcPts val="0"/>
              </a:spcAft>
              <a:buSzPts val="1200"/>
              <a:buChar char="●"/>
              <a:defRPr sz="1200"/>
            </a:lvl7pPr>
            <a:lvl8pPr indent="-304800" lvl="7" marL="3657600" rtl="0">
              <a:lnSpc>
                <a:spcPct val="125000"/>
              </a:lnSpc>
              <a:spcBef>
                <a:spcPts val="0"/>
              </a:spcBef>
              <a:spcAft>
                <a:spcPts val="0"/>
              </a:spcAft>
              <a:buSzPts val="1200"/>
              <a:buChar char="○"/>
              <a:defRPr sz="1200"/>
            </a:lvl8pPr>
            <a:lvl9pPr indent="-304800" lvl="8" marL="4114800" rtl="0">
              <a:lnSpc>
                <a:spcPct val="125000"/>
              </a:lnSpc>
              <a:spcBef>
                <a:spcPts val="0"/>
              </a:spcBef>
              <a:spcAft>
                <a:spcPts val="0"/>
              </a:spcAft>
              <a:buSzPts val="1200"/>
              <a:buChar char="■"/>
              <a:defRPr sz="1200"/>
            </a:lvl9pPr>
          </a:lstStyle>
          <a:p/>
        </p:txBody>
      </p:sp>
      <p:sp>
        <p:nvSpPr>
          <p:cNvPr id="154" name="Google Shape;154;p22"/>
          <p:cNvSpPr/>
          <p:nvPr/>
        </p:nvSpPr>
        <p:spPr>
          <a:xfrm>
            <a:off x="0" y="0"/>
            <a:ext cx="9144000" cy="368700"/>
          </a:xfrm>
          <a:prstGeom prst="rect">
            <a:avLst/>
          </a:prstGeom>
          <a:solidFill>
            <a:srgbClr val="7B189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12121"/>
              </a:solidFill>
            </a:endParaRPr>
          </a:p>
        </p:txBody>
      </p:sp>
      <p:sp>
        <p:nvSpPr>
          <p:cNvPr id="155" name="Google Shape;155;p22"/>
          <p:cNvSpPr txBox="1"/>
          <p:nvPr>
            <p:ph type="title"/>
          </p:nvPr>
        </p:nvSpPr>
        <p:spPr>
          <a:xfrm>
            <a:off x="81725" y="0"/>
            <a:ext cx="8666400" cy="3687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600"/>
              <a:buNone/>
              <a:defRPr b="1" sz="1600">
                <a:solidFill>
                  <a:schemeClr val="lt1"/>
                </a:solidFill>
              </a:defRPr>
            </a:lvl1pPr>
            <a:lvl2pPr lvl="1" rtl="0">
              <a:spcBef>
                <a:spcPts val="0"/>
              </a:spcBef>
              <a:spcAft>
                <a:spcPts val="0"/>
              </a:spcAft>
              <a:buClr>
                <a:schemeClr val="lt1"/>
              </a:buClr>
              <a:buSzPts val="1600"/>
              <a:buNone/>
              <a:defRPr b="1" sz="1600">
                <a:solidFill>
                  <a:schemeClr val="lt1"/>
                </a:solidFill>
              </a:defRPr>
            </a:lvl2pPr>
            <a:lvl3pPr lvl="2" rtl="0">
              <a:spcBef>
                <a:spcPts val="0"/>
              </a:spcBef>
              <a:spcAft>
                <a:spcPts val="0"/>
              </a:spcAft>
              <a:buClr>
                <a:schemeClr val="lt1"/>
              </a:buClr>
              <a:buSzPts val="1600"/>
              <a:buNone/>
              <a:defRPr b="1" sz="1600">
                <a:solidFill>
                  <a:schemeClr val="lt1"/>
                </a:solidFill>
              </a:defRPr>
            </a:lvl3pPr>
            <a:lvl4pPr lvl="3" rtl="0">
              <a:spcBef>
                <a:spcPts val="0"/>
              </a:spcBef>
              <a:spcAft>
                <a:spcPts val="0"/>
              </a:spcAft>
              <a:buClr>
                <a:schemeClr val="lt1"/>
              </a:buClr>
              <a:buSzPts val="1600"/>
              <a:buNone/>
              <a:defRPr b="1" sz="1600">
                <a:solidFill>
                  <a:schemeClr val="lt1"/>
                </a:solidFill>
              </a:defRPr>
            </a:lvl4pPr>
            <a:lvl5pPr lvl="4" rtl="0">
              <a:spcBef>
                <a:spcPts val="0"/>
              </a:spcBef>
              <a:spcAft>
                <a:spcPts val="0"/>
              </a:spcAft>
              <a:buClr>
                <a:schemeClr val="lt1"/>
              </a:buClr>
              <a:buSzPts val="1600"/>
              <a:buNone/>
              <a:defRPr b="1" sz="1600">
                <a:solidFill>
                  <a:schemeClr val="lt1"/>
                </a:solidFill>
              </a:defRPr>
            </a:lvl5pPr>
            <a:lvl6pPr lvl="5" rtl="0">
              <a:spcBef>
                <a:spcPts val="0"/>
              </a:spcBef>
              <a:spcAft>
                <a:spcPts val="0"/>
              </a:spcAft>
              <a:buClr>
                <a:schemeClr val="lt1"/>
              </a:buClr>
              <a:buSzPts val="1600"/>
              <a:buNone/>
              <a:defRPr b="1" sz="1600">
                <a:solidFill>
                  <a:schemeClr val="lt1"/>
                </a:solidFill>
              </a:defRPr>
            </a:lvl6pPr>
            <a:lvl7pPr lvl="6" rtl="0">
              <a:spcBef>
                <a:spcPts val="0"/>
              </a:spcBef>
              <a:spcAft>
                <a:spcPts val="0"/>
              </a:spcAft>
              <a:buClr>
                <a:schemeClr val="lt1"/>
              </a:buClr>
              <a:buSzPts val="1600"/>
              <a:buNone/>
              <a:defRPr b="1" sz="1600">
                <a:solidFill>
                  <a:schemeClr val="lt1"/>
                </a:solidFill>
              </a:defRPr>
            </a:lvl7pPr>
            <a:lvl8pPr lvl="7" rtl="0">
              <a:spcBef>
                <a:spcPts val="0"/>
              </a:spcBef>
              <a:spcAft>
                <a:spcPts val="0"/>
              </a:spcAft>
              <a:buClr>
                <a:schemeClr val="lt1"/>
              </a:buClr>
              <a:buSzPts val="1600"/>
              <a:buNone/>
              <a:defRPr b="1" sz="1600">
                <a:solidFill>
                  <a:schemeClr val="lt1"/>
                </a:solidFill>
              </a:defRPr>
            </a:lvl8pPr>
            <a:lvl9pPr lvl="8" rtl="0">
              <a:spcBef>
                <a:spcPts val="0"/>
              </a:spcBef>
              <a:spcAft>
                <a:spcPts val="0"/>
              </a:spcAft>
              <a:buClr>
                <a:schemeClr val="lt1"/>
              </a:buClr>
              <a:buSzPts val="1600"/>
              <a:buNone/>
              <a:defRPr b="1" sz="1600">
                <a:solidFill>
                  <a:schemeClr val="lt1"/>
                </a:solidFill>
              </a:defRPr>
            </a:lvl9pPr>
          </a:lstStyle>
          <a:p/>
        </p:txBody>
      </p:sp>
      <p:pic>
        <p:nvPicPr>
          <p:cNvPr id="156" name="Google Shape;156;p22"/>
          <p:cNvPicPr preferRelativeResize="0"/>
          <p:nvPr/>
        </p:nvPicPr>
        <p:blipFill rotWithShape="1">
          <a:blip r:embed="rId2">
            <a:alphaModFix/>
          </a:blip>
          <a:srcRect b="21393" l="5653" r="78268" t="21296"/>
          <a:stretch/>
        </p:blipFill>
        <p:spPr>
          <a:xfrm>
            <a:off x="8833925" y="60136"/>
            <a:ext cx="254899" cy="24843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 Right">
  <p:cSld name="CUSTOM_1_1_1_1_1">
    <p:spTree>
      <p:nvGrpSpPr>
        <p:cNvPr id="157" name="Shape 157"/>
        <p:cNvGrpSpPr/>
        <p:nvPr/>
      </p:nvGrpSpPr>
      <p:grpSpPr>
        <a:xfrm>
          <a:off x="0" y="0"/>
          <a:ext cx="0" cy="0"/>
          <a:chOff x="0" y="0"/>
          <a:chExt cx="0" cy="0"/>
        </a:xfrm>
      </p:grpSpPr>
      <p:sp>
        <p:nvSpPr>
          <p:cNvPr id="158" name="Google Shape;158;p23"/>
          <p:cNvSpPr txBox="1"/>
          <p:nvPr>
            <p:ph type="title"/>
          </p:nvPr>
        </p:nvSpPr>
        <p:spPr>
          <a:xfrm>
            <a:off x="397175" y="493776"/>
            <a:ext cx="3727800" cy="6048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800"/>
              <a:buNone/>
              <a:defRPr b="1" sz="1800">
                <a:solidFill>
                  <a:schemeClr val="accent1"/>
                </a:solidFill>
              </a:defRPr>
            </a:lvl1pPr>
            <a:lvl2pPr lvl="1" rtl="0">
              <a:spcBef>
                <a:spcPts val="0"/>
              </a:spcBef>
              <a:spcAft>
                <a:spcPts val="0"/>
              </a:spcAft>
              <a:buClr>
                <a:schemeClr val="accent1"/>
              </a:buClr>
              <a:buSzPts val="1800"/>
              <a:buNone/>
              <a:defRPr b="1" sz="1800">
                <a:solidFill>
                  <a:schemeClr val="accent1"/>
                </a:solidFill>
              </a:defRPr>
            </a:lvl2pPr>
            <a:lvl3pPr lvl="2" rtl="0">
              <a:spcBef>
                <a:spcPts val="0"/>
              </a:spcBef>
              <a:spcAft>
                <a:spcPts val="0"/>
              </a:spcAft>
              <a:buClr>
                <a:schemeClr val="accent1"/>
              </a:buClr>
              <a:buSzPts val="1800"/>
              <a:buNone/>
              <a:defRPr b="1" sz="1800">
                <a:solidFill>
                  <a:schemeClr val="accent1"/>
                </a:solidFill>
              </a:defRPr>
            </a:lvl3pPr>
            <a:lvl4pPr lvl="3" rtl="0">
              <a:spcBef>
                <a:spcPts val="0"/>
              </a:spcBef>
              <a:spcAft>
                <a:spcPts val="0"/>
              </a:spcAft>
              <a:buClr>
                <a:schemeClr val="accent1"/>
              </a:buClr>
              <a:buSzPts val="1800"/>
              <a:buNone/>
              <a:defRPr b="1" sz="1800">
                <a:solidFill>
                  <a:schemeClr val="accent1"/>
                </a:solidFill>
              </a:defRPr>
            </a:lvl4pPr>
            <a:lvl5pPr lvl="4" rtl="0">
              <a:spcBef>
                <a:spcPts val="0"/>
              </a:spcBef>
              <a:spcAft>
                <a:spcPts val="0"/>
              </a:spcAft>
              <a:buClr>
                <a:schemeClr val="accent1"/>
              </a:buClr>
              <a:buSzPts val="1800"/>
              <a:buNone/>
              <a:defRPr b="1" sz="1800">
                <a:solidFill>
                  <a:schemeClr val="accent1"/>
                </a:solidFill>
              </a:defRPr>
            </a:lvl5pPr>
            <a:lvl6pPr lvl="5" rtl="0">
              <a:spcBef>
                <a:spcPts val="0"/>
              </a:spcBef>
              <a:spcAft>
                <a:spcPts val="0"/>
              </a:spcAft>
              <a:buClr>
                <a:schemeClr val="accent1"/>
              </a:buClr>
              <a:buSzPts val="1800"/>
              <a:buNone/>
              <a:defRPr b="1" sz="1800">
                <a:solidFill>
                  <a:schemeClr val="accent1"/>
                </a:solidFill>
              </a:defRPr>
            </a:lvl6pPr>
            <a:lvl7pPr lvl="6" rtl="0">
              <a:spcBef>
                <a:spcPts val="0"/>
              </a:spcBef>
              <a:spcAft>
                <a:spcPts val="0"/>
              </a:spcAft>
              <a:buClr>
                <a:schemeClr val="accent1"/>
              </a:buClr>
              <a:buSzPts val="1800"/>
              <a:buNone/>
              <a:defRPr b="1" sz="1800">
                <a:solidFill>
                  <a:schemeClr val="accent1"/>
                </a:solidFill>
              </a:defRPr>
            </a:lvl7pPr>
            <a:lvl8pPr lvl="7" rtl="0">
              <a:spcBef>
                <a:spcPts val="0"/>
              </a:spcBef>
              <a:spcAft>
                <a:spcPts val="0"/>
              </a:spcAft>
              <a:buClr>
                <a:schemeClr val="accent1"/>
              </a:buClr>
              <a:buSzPts val="1800"/>
              <a:buNone/>
              <a:defRPr b="1" sz="1800">
                <a:solidFill>
                  <a:schemeClr val="accent1"/>
                </a:solidFill>
              </a:defRPr>
            </a:lvl8pPr>
            <a:lvl9pPr lvl="8" rtl="0">
              <a:spcBef>
                <a:spcPts val="0"/>
              </a:spcBef>
              <a:spcAft>
                <a:spcPts val="0"/>
              </a:spcAft>
              <a:buClr>
                <a:schemeClr val="accent1"/>
              </a:buClr>
              <a:buSzPts val="1800"/>
              <a:buNone/>
              <a:defRPr b="1" sz="1800">
                <a:solidFill>
                  <a:schemeClr val="accent1"/>
                </a:solidFill>
              </a:defRPr>
            </a:lvl9pPr>
          </a:lstStyle>
          <a:p/>
        </p:txBody>
      </p:sp>
      <p:sp>
        <p:nvSpPr>
          <p:cNvPr id="159" name="Google Shape;159;p23"/>
          <p:cNvSpPr txBox="1"/>
          <p:nvPr>
            <p:ph idx="1" type="body"/>
          </p:nvPr>
        </p:nvSpPr>
        <p:spPr>
          <a:xfrm>
            <a:off x="402325" y="1248800"/>
            <a:ext cx="3722700" cy="3209100"/>
          </a:xfrm>
          <a:prstGeom prst="rect">
            <a:avLst/>
          </a:prstGeom>
        </p:spPr>
        <p:txBody>
          <a:bodyPr anchorCtr="0" anchor="t" bIns="0" lIns="0" spcFirstLastPara="1" rIns="0" wrap="square" tIns="0">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0"/>
              </a:spcBef>
              <a:spcAft>
                <a:spcPts val="0"/>
              </a:spcAft>
              <a:buSzPts val="1200"/>
              <a:buChar char="○"/>
              <a:defRPr sz="1200"/>
            </a:lvl2pPr>
            <a:lvl3pPr indent="-304800" lvl="2" marL="1371600" rtl="0">
              <a:lnSpc>
                <a:spcPct val="125000"/>
              </a:lnSpc>
              <a:spcBef>
                <a:spcPts val="0"/>
              </a:spcBef>
              <a:spcAft>
                <a:spcPts val="0"/>
              </a:spcAft>
              <a:buSzPts val="1200"/>
              <a:buChar char="■"/>
              <a:defRPr sz="1200"/>
            </a:lvl3pPr>
            <a:lvl4pPr indent="-304800" lvl="3" marL="1828800" rtl="0">
              <a:lnSpc>
                <a:spcPct val="125000"/>
              </a:lnSpc>
              <a:spcBef>
                <a:spcPts val="0"/>
              </a:spcBef>
              <a:spcAft>
                <a:spcPts val="0"/>
              </a:spcAft>
              <a:buSzPts val="1200"/>
              <a:buChar char="●"/>
              <a:defRPr sz="1200"/>
            </a:lvl4pPr>
            <a:lvl5pPr indent="-304800" lvl="4" marL="2286000" rtl="0">
              <a:lnSpc>
                <a:spcPct val="125000"/>
              </a:lnSpc>
              <a:spcBef>
                <a:spcPts val="0"/>
              </a:spcBef>
              <a:spcAft>
                <a:spcPts val="0"/>
              </a:spcAft>
              <a:buSzPts val="1200"/>
              <a:buChar char="○"/>
              <a:defRPr sz="1200"/>
            </a:lvl5pPr>
            <a:lvl6pPr indent="-304800" lvl="5" marL="2743200" rtl="0">
              <a:lnSpc>
                <a:spcPct val="125000"/>
              </a:lnSpc>
              <a:spcBef>
                <a:spcPts val="0"/>
              </a:spcBef>
              <a:spcAft>
                <a:spcPts val="0"/>
              </a:spcAft>
              <a:buSzPts val="1200"/>
              <a:buChar char="■"/>
              <a:defRPr sz="1200"/>
            </a:lvl6pPr>
            <a:lvl7pPr indent="-304800" lvl="6" marL="3200400" rtl="0">
              <a:lnSpc>
                <a:spcPct val="125000"/>
              </a:lnSpc>
              <a:spcBef>
                <a:spcPts val="0"/>
              </a:spcBef>
              <a:spcAft>
                <a:spcPts val="0"/>
              </a:spcAft>
              <a:buSzPts val="1200"/>
              <a:buChar char="●"/>
              <a:defRPr sz="1200"/>
            </a:lvl7pPr>
            <a:lvl8pPr indent="-304800" lvl="7" marL="3657600" rtl="0">
              <a:lnSpc>
                <a:spcPct val="125000"/>
              </a:lnSpc>
              <a:spcBef>
                <a:spcPts val="0"/>
              </a:spcBef>
              <a:spcAft>
                <a:spcPts val="0"/>
              </a:spcAft>
              <a:buSzPts val="1200"/>
              <a:buChar char="○"/>
              <a:defRPr sz="1200"/>
            </a:lvl8pPr>
            <a:lvl9pPr indent="-304800" lvl="8" marL="4114800" rtl="0">
              <a:lnSpc>
                <a:spcPct val="125000"/>
              </a:lnSpc>
              <a:spcBef>
                <a:spcPts val="0"/>
              </a:spcBef>
              <a:spcAft>
                <a:spcPts val="0"/>
              </a:spcAft>
              <a:buSzPts val="1200"/>
              <a:buChar char="■"/>
              <a:defRPr sz="1200"/>
            </a:lvl9pPr>
          </a:lstStyle>
          <a:p/>
        </p:txBody>
      </p:sp>
      <p:sp>
        <p:nvSpPr>
          <p:cNvPr id="160" name="Google Shape;160;p23"/>
          <p:cNvSpPr/>
          <p:nvPr>
            <p:ph idx="2" type="pic"/>
          </p:nvPr>
        </p:nvSpPr>
        <p:spPr>
          <a:xfrm>
            <a:off x="4589725" y="0"/>
            <a:ext cx="4576800" cy="5143500"/>
          </a:xfrm>
          <a:prstGeom prst="rect">
            <a:avLst/>
          </a:prstGeom>
          <a:noFill/>
          <a:ln>
            <a:noFill/>
          </a:ln>
        </p:spPr>
      </p:sp>
      <p:pic>
        <p:nvPicPr>
          <p:cNvPr id="161" name="Google Shape;161;p23"/>
          <p:cNvPicPr preferRelativeResize="0"/>
          <p:nvPr/>
        </p:nvPicPr>
        <p:blipFill>
          <a:blip r:embed="rId2">
            <a:alphaModFix/>
          </a:blip>
          <a:stretch>
            <a:fillRect/>
          </a:stretch>
        </p:blipFill>
        <p:spPr>
          <a:xfrm>
            <a:off x="8833363" y="56338"/>
            <a:ext cx="256033" cy="25603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Points (Up to 3)">
  <p:cSld name="CUSTOM_2_1_1">
    <p:spTree>
      <p:nvGrpSpPr>
        <p:cNvPr id="162" name="Shape 162"/>
        <p:cNvGrpSpPr/>
        <p:nvPr/>
      </p:nvGrpSpPr>
      <p:grpSpPr>
        <a:xfrm>
          <a:off x="0" y="0"/>
          <a:ext cx="0" cy="0"/>
          <a:chOff x="0" y="0"/>
          <a:chExt cx="0" cy="0"/>
        </a:xfrm>
      </p:grpSpPr>
      <p:sp>
        <p:nvSpPr>
          <p:cNvPr id="163" name="Google Shape;163;p24"/>
          <p:cNvSpPr/>
          <p:nvPr/>
        </p:nvSpPr>
        <p:spPr>
          <a:xfrm>
            <a:off x="-16275" y="-6300"/>
            <a:ext cx="2297400" cy="5156100"/>
          </a:xfrm>
          <a:prstGeom prst="rect">
            <a:avLst/>
          </a:prstGeom>
          <a:solidFill>
            <a:srgbClr val="FAF2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Poppins Medium"/>
              <a:ea typeface="Poppins Medium"/>
              <a:cs typeface="Poppins Medium"/>
              <a:sym typeface="Poppins Medium"/>
            </a:endParaRPr>
          </a:p>
        </p:txBody>
      </p:sp>
      <p:sp>
        <p:nvSpPr>
          <p:cNvPr id="164" name="Google Shape;164;p24"/>
          <p:cNvSpPr txBox="1"/>
          <p:nvPr>
            <p:ph idx="1" type="body"/>
          </p:nvPr>
        </p:nvSpPr>
        <p:spPr>
          <a:xfrm>
            <a:off x="2648425" y="2364803"/>
            <a:ext cx="1865400" cy="569700"/>
          </a:xfrm>
          <a:prstGeom prst="rect">
            <a:avLst/>
          </a:prstGeom>
        </p:spPr>
        <p:txBody>
          <a:bodyPr anchorCtr="0" anchor="t" bIns="0" lIns="0" spcFirstLastPara="1" rIns="0" wrap="square" tIns="0">
            <a:noAutofit/>
          </a:bodyPr>
          <a:lstStyle>
            <a:lvl1pPr indent="-292100" lvl="0" marL="457200" rtl="0">
              <a:lnSpc>
                <a:spcPct val="125000"/>
              </a:lnSpc>
              <a:spcBef>
                <a:spcPts val="0"/>
              </a:spcBef>
              <a:spcAft>
                <a:spcPts val="0"/>
              </a:spcAft>
              <a:buSzPts val="1000"/>
              <a:buChar char="●"/>
              <a:defRPr sz="1000"/>
            </a:lvl1pPr>
            <a:lvl2pPr indent="-292100" lvl="1" marL="914400" rtl="0">
              <a:lnSpc>
                <a:spcPct val="125000"/>
              </a:lnSpc>
              <a:spcBef>
                <a:spcPts val="0"/>
              </a:spcBef>
              <a:spcAft>
                <a:spcPts val="0"/>
              </a:spcAft>
              <a:buSzPts val="1000"/>
              <a:buChar char="○"/>
              <a:defRPr sz="1000"/>
            </a:lvl2pPr>
            <a:lvl3pPr indent="-292100" lvl="2" marL="1371600" rtl="0">
              <a:lnSpc>
                <a:spcPct val="125000"/>
              </a:lnSpc>
              <a:spcBef>
                <a:spcPts val="0"/>
              </a:spcBef>
              <a:spcAft>
                <a:spcPts val="0"/>
              </a:spcAft>
              <a:buSzPts val="1000"/>
              <a:buChar char="■"/>
              <a:defRPr sz="1000"/>
            </a:lvl3pPr>
            <a:lvl4pPr indent="-292100" lvl="3" marL="1828800" rtl="0">
              <a:lnSpc>
                <a:spcPct val="125000"/>
              </a:lnSpc>
              <a:spcBef>
                <a:spcPts val="0"/>
              </a:spcBef>
              <a:spcAft>
                <a:spcPts val="0"/>
              </a:spcAft>
              <a:buSzPts val="1000"/>
              <a:buChar char="●"/>
              <a:defRPr sz="1000"/>
            </a:lvl4pPr>
            <a:lvl5pPr indent="-292100" lvl="4" marL="2286000" rtl="0">
              <a:lnSpc>
                <a:spcPct val="125000"/>
              </a:lnSpc>
              <a:spcBef>
                <a:spcPts val="0"/>
              </a:spcBef>
              <a:spcAft>
                <a:spcPts val="0"/>
              </a:spcAft>
              <a:buSzPts val="1000"/>
              <a:buChar char="○"/>
              <a:defRPr sz="1000"/>
            </a:lvl5pPr>
            <a:lvl6pPr indent="-292100" lvl="5" marL="2743200" rtl="0">
              <a:lnSpc>
                <a:spcPct val="125000"/>
              </a:lnSpc>
              <a:spcBef>
                <a:spcPts val="0"/>
              </a:spcBef>
              <a:spcAft>
                <a:spcPts val="0"/>
              </a:spcAft>
              <a:buSzPts val="1000"/>
              <a:buChar char="■"/>
              <a:defRPr sz="1000"/>
            </a:lvl6pPr>
            <a:lvl7pPr indent="-292100" lvl="6" marL="3200400" rtl="0">
              <a:lnSpc>
                <a:spcPct val="125000"/>
              </a:lnSpc>
              <a:spcBef>
                <a:spcPts val="0"/>
              </a:spcBef>
              <a:spcAft>
                <a:spcPts val="0"/>
              </a:spcAft>
              <a:buSzPts val="1000"/>
              <a:buChar char="●"/>
              <a:defRPr sz="1000"/>
            </a:lvl7pPr>
            <a:lvl8pPr indent="-292100" lvl="7" marL="3657600" rtl="0">
              <a:lnSpc>
                <a:spcPct val="125000"/>
              </a:lnSpc>
              <a:spcBef>
                <a:spcPts val="0"/>
              </a:spcBef>
              <a:spcAft>
                <a:spcPts val="0"/>
              </a:spcAft>
              <a:buSzPts val="1000"/>
              <a:buChar char="○"/>
              <a:defRPr sz="1000"/>
            </a:lvl8pPr>
            <a:lvl9pPr indent="-292100" lvl="8" marL="4114800" rtl="0">
              <a:lnSpc>
                <a:spcPct val="125000"/>
              </a:lnSpc>
              <a:spcBef>
                <a:spcPts val="0"/>
              </a:spcBef>
              <a:spcAft>
                <a:spcPts val="0"/>
              </a:spcAft>
              <a:buSzPts val="1000"/>
              <a:buChar char="■"/>
              <a:defRPr sz="1000"/>
            </a:lvl9pPr>
          </a:lstStyle>
          <a:p/>
        </p:txBody>
      </p:sp>
      <p:sp>
        <p:nvSpPr>
          <p:cNvPr id="165" name="Google Shape;165;p24"/>
          <p:cNvSpPr txBox="1"/>
          <p:nvPr>
            <p:ph idx="2" type="body"/>
          </p:nvPr>
        </p:nvSpPr>
        <p:spPr>
          <a:xfrm>
            <a:off x="4763835" y="2364800"/>
            <a:ext cx="1865400" cy="569700"/>
          </a:xfrm>
          <a:prstGeom prst="rect">
            <a:avLst/>
          </a:prstGeom>
        </p:spPr>
        <p:txBody>
          <a:bodyPr anchorCtr="0" anchor="t" bIns="0" lIns="0" spcFirstLastPara="1" rIns="0" wrap="square" tIns="0">
            <a:noAutofit/>
          </a:bodyPr>
          <a:lstStyle>
            <a:lvl1pPr indent="-292100" lvl="0" marL="457200" rtl="0">
              <a:lnSpc>
                <a:spcPct val="125000"/>
              </a:lnSpc>
              <a:spcBef>
                <a:spcPts val="0"/>
              </a:spcBef>
              <a:spcAft>
                <a:spcPts val="0"/>
              </a:spcAft>
              <a:buSzPts val="1000"/>
              <a:buChar char="●"/>
              <a:defRPr sz="1000"/>
            </a:lvl1pPr>
            <a:lvl2pPr indent="-292100" lvl="1" marL="914400" rtl="0">
              <a:lnSpc>
                <a:spcPct val="125000"/>
              </a:lnSpc>
              <a:spcBef>
                <a:spcPts val="0"/>
              </a:spcBef>
              <a:spcAft>
                <a:spcPts val="0"/>
              </a:spcAft>
              <a:buSzPts val="1000"/>
              <a:buChar char="○"/>
              <a:defRPr sz="1000"/>
            </a:lvl2pPr>
            <a:lvl3pPr indent="-292100" lvl="2" marL="1371600" rtl="0">
              <a:lnSpc>
                <a:spcPct val="125000"/>
              </a:lnSpc>
              <a:spcBef>
                <a:spcPts val="0"/>
              </a:spcBef>
              <a:spcAft>
                <a:spcPts val="0"/>
              </a:spcAft>
              <a:buSzPts val="1000"/>
              <a:buChar char="■"/>
              <a:defRPr sz="1000"/>
            </a:lvl3pPr>
            <a:lvl4pPr indent="-292100" lvl="3" marL="1828800" rtl="0">
              <a:lnSpc>
                <a:spcPct val="125000"/>
              </a:lnSpc>
              <a:spcBef>
                <a:spcPts val="0"/>
              </a:spcBef>
              <a:spcAft>
                <a:spcPts val="0"/>
              </a:spcAft>
              <a:buSzPts val="1000"/>
              <a:buChar char="●"/>
              <a:defRPr sz="1000"/>
            </a:lvl4pPr>
            <a:lvl5pPr indent="-292100" lvl="4" marL="2286000" rtl="0">
              <a:lnSpc>
                <a:spcPct val="125000"/>
              </a:lnSpc>
              <a:spcBef>
                <a:spcPts val="0"/>
              </a:spcBef>
              <a:spcAft>
                <a:spcPts val="0"/>
              </a:spcAft>
              <a:buSzPts val="1000"/>
              <a:buChar char="○"/>
              <a:defRPr sz="1000"/>
            </a:lvl5pPr>
            <a:lvl6pPr indent="-292100" lvl="5" marL="2743200" rtl="0">
              <a:lnSpc>
                <a:spcPct val="125000"/>
              </a:lnSpc>
              <a:spcBef>
                <a:spcPts val="0"/>
              </a:spcBef>
              <a:spcAft>
                <a:spcPts val="0"/>
              </a:spcAft>
              <a:buSzPts val="1000"/>
              <a:buChar char="■"/>
              <a:defRPr sz="1000"/>
            </a:lvl6pPr>
            <a:lvl7pPr indent="-292100" lvl="6" marL="3200400" rtl="0">
              <a:lnSpc>
                <a:spcPct val="125000"/>
              </a:lnSpc>
              <a:spcBef>
                <a:spcPts val="0"/>
              </a:spcBef>
              <a:spcAft>
                <a:spcPts val="0"/>
              </a:spcAft>
              <a:buSzPts val="1000"/>
              <a:buChar char="●"/>
              <a:defRPr sz="1000"/>
            </a:lvl7pPr>
            <a:lvl8pPr indent="-292100" lvl="7" marL="3657600" rtl="0">
              <a:lnSpc>
                <a:spcPct val="125000"/>
              </a:lnSpc>
              <a:spcBef>
                <a:spcPts val="0"/>
              </a:spcBef>
              <a:spcAft>
                <a:spcPts val="0"/>
              </a:spcAft>
              <a:buSzPts val="1000"/>
              <a:buChar char="○"/>
              <a:defRPr sz="1000"/>
            </a:lvl8pPr>
            <a:lvl9pPr indent="-292100" lvl="8" marL="4114800" rtl="0">
              <a:lnSpc>
                <a:spcPct val="125000"/>
              </a:lnSpc>
              <a:spcBef>
                <a:spcPts val="0"/>
              </a:spcBef>
              <a:spcAft>
                <a:spcPts val="0"/>
              </a:spcAft>
              <a:buSzPts val="1000"/>
              <a:buChar char="■"/>
              <a:defRPr sz="1000"/>
            </a:lvl9pPr>
          </a:lstStyle>
          <a:p/>
        </p:txBody>
      </p:sp>
      <p:sp>
        <p:nvSpPr>
          <p:cNvPr id="166" name="Google Shape;166;p24"/>
          <p:cNvSpPr txBox="1"/>
          <p:nvPr>
            <p:ph idx="3" type="body"/>
          </p:nvPr>
        </p:nvSpPr>
        <p:spPr>
          <a:xfrm>
            <a:off x="6879225" y="2364799"/>
            <a:ext cx="1865400" cy="569700"/>
          </a:xfrm>
          <a:prstGeom prst="rect">
            <a:avLst/>
          </a:prstGeom>
        </p:spPr>
        <p:txBody>
          <a:bodyPr anchorCtr="0" anchor="t" bIns="0" lIns="0" spcFirstLastPara="1" rIns="0" wrap="square" tIns="0">
            <a:noAutofit/>
          </a:bodyPr>
          <a:lstStyle>
            <a:lvl1pPr indent="-292100" lvl="0" marL="457200" rtl="0">
              <a:lnSpc>
                <a:spcPct val="125000"/>
              </a:lnSpc>
              <a:spcBef>
                <a:spcPts val="0"/>
              </a:spcBef>
              <a:spcAft>
                <a:spcPts val="0"/>
              </a:spcAft>
              <a:buSzPts val="1000"/>
              <a:buChar char="●"/>
              <a:defRPr sz="1000"/>
            </a:lvl1pPr>
            <a:lvl2pPr indent="-292100" lvl="1" marL="914400" rtl="0">
              <a:lnSpc>
                <a:spcPct val="125000"/>
              </a:lnSpc>
              <a:spcBef>
                <a:spcPts val="0"/>
              </a:spcBef>
              <a:spcAft>
                <a:spcPts val="0"/>
              </a:spcAft>
              <a:buSzPts val="1000"/>
              <a:buChar char="○"/>
              <a:defRPr sz="1000"/>
            </a:lvl2pPr>
            <a:lvl3pPr indent="-292100" lvl="2" marL="1371600" rtl="0">
              <a:lnSpc>
                <a:spcPct val="125000"/>
              </a:lnSpc>
              <a:spcBef>
                <a:spcPts val="0"/>
              </a:spcBef>
              <a:spcAft>
                <a:spcPts val="0"/>
              </a:spcAft>
              <a:buSzPts val="1000"/>
              <a:buChar char="■"/>
              <a:defRPr sz="1000"/>
            </a:lvl3pPr>
            <a:lvl4pPr indent="-292100" lvl="3" marL="1828800" rtl="0">
              <a:lnSpc>
                <a:spcPct val="125000"/>
              </a:lnSpc>
              <a:spcBef>
                <a:spcPts val="0"/>
              </a:spcBef>
              <a:spcAft>
                <a:spcPts val="0"/>
              </a:spcAft>
              <a:buSzPts val="1000"/>
              <a:buChar char="●"/>
              <a:defRPr sz="1000"/>
            </a:lvl4pPr>
            <a:lvl5pPr indent="-292100" lvl="4" marL="2286000" rtl="0">
              <a:lnSpc>
                <a:spcPct val="125000"/>
              </a:lnSpc>
              <a:spcBef>
                <a:spcPts val="0"/>
              </a:spcBef>
              <a:spcAft>
                <a:spcPts val="0"/>
              </a:spcAft>
              <a:buSzPts val="1000"/>
              <a:buChar char="○"/>
              <a:defRPr sz="1000"/>
            </a:lvl5pPr>
            <a:lvl6pPr indent="-292100" lvl="5" marL="2743200" rtl="0">
              <a:lnSpc>
                <a:spcPct val="125000"/>
              </a:lnSpc>
              <a:spcBef>
                <a:spcPts val="0"/>
              </a:spcBef>
              <a:spcAft>
                <a:spcPts val="0"/>
              </a:spcAft>
              <a:buSzPts val="1000"/>
              <a:buChar char="■"/>
              <a:defRPr sz="1000"/>
            </a:lvl6pPr>
            <a:lvl7pPr indent="-292100" lvl="6" marL="3200400" rtl="0">
              <a:lnSpc>
                <a:spcPct val="125000"/>
              </a:lnSpc>
              <a:spcBef>
                <a:spcPts val="0"/>
              </a:spcBef>
              <a:spcAft>
                <a:spcPts val="0"/>
              </a:spcAft>
              <a:buSzPts val="1000"/>
              <a:buChar char="●"/>
              <a:defRPr sz="1000"/>
            </a:lvl7pPr>
            <a:lvl8pPr indent="-292100" lvl="7" marL="3657600" rtl="0">
              <a:lnSpc>
                <a:spcPct val="125000"/>
              </a:lnSpc>
              <a:spcBef>
                <a:spcPts val="0"/>
              </a:spcBef>
              <a:spcAft>
                <a:spcPts val="0"/>
              </a:spcAft>
              <a:buSzPts val="1000"/>
              <a:buChar char="○"/>
              <a:defRPr sz="1000"/>
            </a:lvl8pPr>
            <a:lvl9pPr indent="-292100" lvl="8" marL="4114800" rtl="0">
              <a:lnSpc>
                <a:spcPct val="125000"/>
              </a:lnSpc>
              <a:spcBef>
                <a:spcPts val="0"/>
              </a:spcBef>
              <a:spcAft>
                <a:spcPts val="0"/>
              </a:spcAft>
              <a:buSzPts val="1000"/>
              <a:buChar char="■"/>
              <a:defRPr sz="1000"/>
            </a:lvl9pPr>
          </a:lstStyle>
          <a:p/>
        </p:txBody>
      </p:sp>
      <p:sp>
        <p:nvSpPr>
          <p:cNvPr id="167" name="Google Shape;167;p24"/>
          <p:cNvSpPr txBox="1"/>
          <p:nvPr>
            <p:ph type="title"/>
          </p:nvPr>
        </p:nvSpPr>
        <p:spPr>
          <a:xfrm>
            <a:off x="2648441" y="2020824"/>
            <a:ext cx="1865400" cy="2895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000"/>
              <a:buNone/>
              <a:defRPr b="1" sz="1000">
                <a:solidFill>
                  <a:schemeClr val="dk2"/>
                </a:solidFill>
              </a:defRPr>
            </a:lvl1pPr>
            <a:lvl2pPr lvl="1" rtl="0">
              <a:spcBef>
                <a:spcPts val="0"/>
              </a:spcBef>
              <a:spcAft>
                <a:spcPts val="0"/>
              </a:spcAft>
              <a:buClr>
                <a:schemeClr val="dk2"/>
              </a:buClr>
              <a:buSzPts val="1000"/>
              <a:buNone/>
              <a:defRPr b="1" sz="1000">
                <a:solidFill>
                  <a:schemeClr val="dk2"/>
                </a:solidFill>
              </a:defRPr>
            </a:lvl2pPr>
            <a:lvl3pPr lvl="2" rtl="0">
              <a:spcBef>
                <a:spcPts val="0"/>
              </a:spcBef>
              <a:spcAft>
                <a:spcPts val="0"/>
              </a:spcAft>
              <a:buClr>
                <a:schemeClr val="dk2"/>
              </a:buClr>
              <a:buSzPts val="1000"/>
              <a:buNone/>
              <a:defRPr b="1" sz="1000">
                <a:solidFill>
                  <a:schemeClr val="dk2"/>
                </a:solidFill>
              </a:defRPr>
            </a:lvl3pPr>
            <a:lvl4pPr lvl="3" rtl="0">
              <a:spcBef>
                <a:spcPts val="0"/>
              </a:spcBef>
              <a:spcAft>
                <a:spcPts val="0"/>
              </a:spcAft>
              <a:buClr>
                <a:schemeClr val="dk2"/>
              </a:buClr>
              <a:buSzPts val="1000"/>
              <a:buNone/>
              <a:defRPr b="1" sz="1000">
                <a:solidFill>
                  <a:schemeClr val="dk2"/>
                </a:solidFill>
              </a:defRPr>
            </a:lvl4pPr>
            <a:lvl5pPr lvl="4" rtl="0">
              <a:spcBef>
                <a:spcPts val="0"/>
              </a:spcBef>
              <a:spcAft>
                <a:spcPts val="0"/>
              </a:spcAft>
              <a:buClr>
                <a:schemeClr val="dk2"/>
              </a:buClr>
              <a:buSzPts val="1000"/>
              <a:buNone/>
              <a:defRPr b="1" sz="1000">
                <a:solidFill>
                  <a:schemeClr val="dk2"/>
                </a:solidFill>
              </a:defRPr>
            </a:lvl5pPr>
            <a:lvl6pPr lvl="5" rtl="0">
              <a:spcBef>
                <a:spcPts val="0"/>
              </a:spcBef>
              <a:spcAft>
                <a:spcPts val="0"/>
              </a:spcAft>
              <a:buClr>
                <a:schemeClr val="dk2"/>
              </a:buClr>
              <a:buSzPts val="1000"/>
              <a:buNone/>
              <a:defRPr b="1" sz="1000">
                <a:solidFill>
                  <a:schemeClr val="dk2"/>
                </a:solidFill>
              </a:defRPr>
            </a:lvl6pPr>
            <a:lvl7pPr lvl="6" rtl="0">
              <a:spcBef>
                <a:spcPts val="0"/>
              </a:spcBef>
              <a:spcAft>
                <a:spcPts val="0"/>
              </a:spcAft>
              <a:buClr>
                <a:schemeClr val="dk2"/>
              </a:buClr>
              <a:buSzPts val="1000"/>
              <a:buNone/>
              <a:defRPr b="1" sz="1000">
                <a:solidFill>
                  <a:schemeClr val="dk2"/>
                </a:solidFill>
              </a:defRPr>
            </a:lvl7pPr>
            <a:lvl8pPr lvl="7" rtl="0">
              <a:spcBef>
                <a:spcPts val="0"/>
              </a:spcBef>
              <a:spcAft>
                <a:spcPts val="0"/>
              </a:spcAft>
              <a:buClr>
                <a:schemeClr val="dk2"/>
              </a:buClr>
              <a:buSzPts val="1000"/>
              <a:buNone/>
              <a:defRPr b="1" sz="1000">
                <a:solidFill>
                  <a:schemeClr val="dk2"/>
                </a:solidFill>
              </a:defRPr>
            </a:lvl8pPr>
            <a:lvl9pPr lvl="8" rtl="0">
              <a:spcBef>
                <a:spcPts val="0"/>
              </a:spcBef>
              <a:spcAft>
                <a:spcPts val="0"/>
              </a:spcAft>
              <a:buClr>
                <a:schemeClr val="dk2"/>
              </a:buClr>
              <a:buSzPts val="1000"/>
              <a:buNone/>
              <a:defRPr b="1" sz="1000">
                <a:solidFill>
                  <a:schemeClr val="dk2"/>
                </a:solidFill>
              </a:defRPr>
            </a:lvl9pPr>
          </a:lstStyle>
          <a:p/>
        </p:txBody>
      </p:sp>
      <p:sp>
        <p:nvSpPr>
          <p:cNvPr id="168" name="Google Shape;168;p24"/>
          <p:cNvSpPr txBox="1"/>
          <p:nvPr>
            <p:ph idx="4" type="title"/>
          </p:nvPr>
        </p:nvSpPr>
        <p:spPr>
          <a:xfrm>
            <a:off x="4763827" y="2020824"/>
            <a:ext cx="1865400" cy="2895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000"/>
              <a:buNone/>
              <a:defRPr b="1" sz="1000">
                <a:solidFill>
                  <a:schemeClr val="dk2"/>
                </a:solidFill>
              </a:defRPr>
            </a:lvl1pPr>
            <a:lvl2pPr lvl="1" rtl="0">
              <a:spcBef>
                <a:spcPts val="0"/>
              </a:spcBef>
              <a:spcAft>
                <a:spcPts val="0"/>
              </a:spcAft>
              <a:buClr>
                <a:schemeClr val="dk2"/>
              </a:buClr>
              <a:buSzPts val="1000"/>
              <a:buNone/>
              <a:defRPr b="1" sz="1000">
                <a:solidFill>
                  <a:schemeClr val="dk2"/>
                </a:solidFill>
              </a:defRPr>
            </a:lvl2pPr>
            <a:lvl3pPr lvl="2" rtl="0">
              <a:spcBef>
                <a:spcPts val="0"/>
              </a:spcBef>
              <a:spcAft>
                <a:spcPts val="0"/>
              </a:spcAft>
              <a:buClr>
                <a:schemeClr val="dk2"/>
              </a:buClr>
              <a:buSzPts val="1000"/>
              <a:buNone/>
              <a:defRPr b="1" sz="1000">
                <a:solidFill>
                  <a:schemeClr val="dk2"/>
                </a:solidFill>
              </a:defRPr>
            </a:lvl3pPr>
            <a:lvl4pPr lvl="3" rtl="0">
              <a:spcBef>
                <a:spcPts val="0"/>
              </a:spcBef>
              <a:spcAft>
                <a:spcPts val="0"/>
              </a:spcAft>
              <a:buClr>
                <a:schemeClr val="dk2"/>
              </a:buClr>
              <a:buSzPts val="1000"/>
              <a:buNone/>
              <a:defRPr b="1" sz="1000">
                <a:solidFill>
                  <a:schemeClr val="dk2"/>
                </a:solidFill>
              </a:defRPr>
            </a:lvl4pPr>
            <a:lvl5pPr lvl="4" rtl="0">
              <a:spcBef>
                <a:spcPts val="0"/>
              </a:spcBef>
              <a:spcAft>
                <a:spcPts val="0"/>
              </a:spcAft>
              <a:buClr>
                <a:schemeClr val="dk2"/>
              </a:buClr>
              <a:buSzPts val="1000"/>
              <a:buNone/>
              <a:defRPr b="1" sz="1000">
                <a:solidFill>
                  <a:schemeClr val="dk2"/>
                </a:solidFill>
              </a:defRPr>
            </a:lvl5pPr>
            <a:lvl6pPr lvl="5" rtl="0">
              <a:spcBef>
                <a:spcPts val="0"/>
              </a:spcBef>
              <a:spcAft>
                <a:spcPts val="0"/>
              </a:spcAft>
              <a:buClr>
                <a:schemeClr val="dk2"/>
              </a:buClr>
              <a:buSzPts val="1000"/>
              <a:buNone/>
              <a:defRPr b="1" sz="1000">
                <a:solidFill>
                  <a:schemeClr val="dk2"/>
                </a:solidFill>
              </a:defRPr>
            </a:lvl6pPr>
            <a:lvl7pPr lvl="6" rtl="0">
              <a:spcBef>
                <a:spcPts val="0"/>
              </a:spcBef>
              <a:spcAft>
                <a:spcPts val="0"/>
              </a:spcAft>
              <a:buClr>
                <a:schemeClr val="dk2"/>
              </a:buClr>
              <a:buSzPts val="1000"/>
              <a:buNone/>
              <a:defRPr b="1" sz="1000">
                <a:solidFill>
                  <a:schemeClr val="dk2"/>
                </a:solidFill>
              </a:defRPr>
            </a:lvl7pPr>
            <a:lvl8pPr lvl="7" rtl="0">
              <a:spcBef>
                <a:spcPts val="0"/>
              </a:spcBef>
              <a:spcAft>
                <a:spcPts val="0"/>
              </a:spcAft>
              <a:buClr>
                <a:schemeClr val="dk2"/>
              </a:buClr>
              <a:buSzPts val="1000"/>
              <a:buNone/>
              <a:defRPr b="1" sz="1000">
                <a:solidFill>
                  <a:schemeClr val="dk2"/>
                </a:solidFill>
              </a:defRPr>
            </a:lvl8pPr>
            <a:lvl9pPr lvl="8" rtl="0">
              <a:spcBef>
                <a:spcPts val="0"/>
              </a:spcBef>
              <a:spcAft>
                <a:spcPts val="0"/>
              </a:spcAft>
              <a:buClr>
                <a:schemeClr val="dk2"/>
              </a:buClr>
              <a:buSzPts val="1000"/>
              <a:buNone/>
              <a:defRPr b="1" sz="1000">
                <a:solidFill>
                  <a:schemeClr val="dk2"/>
                </a:solidFill>
              </a:defRPr>
            </a:lvl9pPr>
          </a:lstStyle>
          <a:p/>
        </p:txBody>
      </p:sp>
      <p:sp>
        <p:nvSpPr>
          <p:cNvPr id="169" name="Google Shape;169;p24"/>
          <p:cNvSpPr txBox="1"/>
          <p:nvPr>
            <p:ph idx="5" type="title"/>
          </p:nvPr>
        </p:nvSpPr>
        <p:spPr>
          <a:xfrm>
            <a:off x="6879227" y="2020824"/>
            <a:ext cx="1865400" cy="2895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000"/>
              <a:buNone/>
              <a:defRPr b="1" sz="1000">
                <a:solidFill>
                  <a:schemeClr val="dk2"/>
                </a:solidFill>
              </a:defRPr>
            </a:lvl1pPr>
            <a:lvl2pPr lvl="1" rtl="0">
              <a:spcBef>
                <a:spcPts val="0"/>
              </a:spcBef>
              <a:spcAft>
                <a:spcPts val="0"/>
              </a:spcAft>
              <a:buClr>
                <a:schemeClr val="dk2"/>
              </a:buClr>
              <a:buSzPts val="1000"/>
              <a:buNone/>
              <a:defRPr b="1" sz="1000">
                <a:solidFill>
                  <a:schemeClr val="dk2"/>
                </a:solidFill>
              </a:defRPr>
            </a:lvl2pPr>
            <a:lvl3pPr lvl="2" rtl="0">
              <a:spcBef>
                <a:spcPts val="0"/>
              </a:spcBef>
              <a:spcAft>
                <a:spcPts val="0"/>
              </a:spcAft>
              <a:buClr>
                <a:schemeClr val="dk2"/>
              </a:buClr>
              <a:buSzPts val="1000"/>
              <a:buNone/>
              <a:defRPr b="1" sz="1000">
                <a:solidFill>
                  <a:schemeClr val="dk2"/>
                </a:solidFill>
              </a:defRPr>
            </a:lvl3pPr>
            <a:lvl4pPr lvl="3" rtl="0">
              <a:spcBef>
                <a:spcPts val="0"/>
              </a:spcBef>
              <a:spcAft>
                <a:spcPts val="0"/>
              </a:spcAft>
              <a:buClr>
                <a:schemeClr val="dk2"/>
              </a:buClr>
              <a:buSzPts val="1000"/>
              <a:buNone/>
              <a:defRPr b="1" sz="1000">
                <a:solidFill>
                  <a:schemeClr val="dk2"/>
                </a:solidFill>
              </a:defRPr>
            </a:lvl4pPr>
            <a:lvl5pPr lvl="4" rtl="0">
              <a:spcBef>
                <a:spcPts val="0"/>
              </a:spcBef>
              <a:spcAft>
                <a:spcPts val="0"/>
              </a:spcAft>
              <a:buClr>
                <a:schemeClr val="dk2"/>
              </a:buClr>
              <a:buSzPts val="1000"/>
              <a:buNone/>
              <a:defRPr b="1" sz="1000">
                <a:solidFill>
                  <a:schemeClr val="dk2"/>
                </a:solidFill>
              </a:defRPr>
            </a:lvl5pPr>
            <a:lvl6pPr lvl="5" rtl="0">
              <a:spcBef>
                <a:spcPts val="0"/>
              </a:spcBef>
              <a:spcAft>
                <a:spcPts val="0"/>
              </a:spcAft>
              <a:buClr>
                <a:schemeClr val="dk2"/>
              </a:buClr>
              <a:buSzPts val="1000"/>
              <a:buNone/>
              <a:defRPr b="1" sz="1000">
                <a:solidFill>
                  <a:schemeClr val="dk2"/>
                </a:solidFill>
              </a:defRPr>
            </a:lvl6pPr>
            <a:lvl7pPr lvl="6" rtl="0">
              <a:spcBef>
                <a:spcPts val="0"/>
              </a:spcBef>
              <a:spcAft>
                <a:spcPts val="0"/>
              </a:spcAft>
              <a:buClr>
                <a:schemeClr val="dk2"/>
              </a:buClr>
              <a:buSzPts val="1000"/>
              <a:buNone/>
              <a:defRPr b="1" sz="1000">
                <a:solidFill>
                  <a:schemeClr val="dk2"/>
                </a:solidFill>
              </a:defRPr>
            </a:lvl7pPr>
            <a:lvl8pPr lvl="7" rtl="0">
              <a:spcBef>
                <a:spcPts val="0"/>
              </a:spcBef>
              <a:spcAft>
                <a:spcPts val="0"/>
              </a:spcAft>
              <a:buClr>
                <a:schemeClr val="dk2"/>
              </a:buClr>
              <a:buSzPts val="1000"/>
              <a:buNone/>
              <a:defRPr b="1" sz="1000">
                <a:solidFill>
                  <a:schemeClr val="dk2"/>
                </a:solidFill>
              </a:defRPr>
            </a:lvl8pPr>
            <a:lvl9pPr lvl="8" rtl="0">
              <a:spcBef>
                <a:spcPts val="0"/>
              </a:spcBef>
              <a:spcAft>
                <a:spcPts val="0"/>
              </a:spcAft>
              <a:buClr>
                <a:schemeClr val="dk2"/>
              </a:buClr>
              <a:buSzPts val="1000"/>
              <a:buNone/>
              <a:defRPr b="1" sz="1000">
                <a:solidFill>
                  <a:schemeClr val="dk2"/>
                </a:solidFill>
              </a:defRPr>
            </a:lvl9pPr>
          </a:lstStyle>
          <a:p/>
        </p:txBody>
      </p:sp>
      <p:sp>
        <p:nvSpPr>
          <p:cNvPr id="170" name="Google Shape;170;p24"/>
          <p:cNvSpPr txBox="1"/>
          <p:nvPr>
            <p:ph idx="6" type="body"/>
          </p:nvPr>
        </p:nvSpPr>
        <p:spPr>
          <a:xfrm>
            <a:off x="347475" y="1991600"/>
            <a:ext cx="1574100" cy="2024700"/>
          </a:xfrm>
          <a:prstGeom prst="rect">
            <a:avLst/>
          </a:prstGeom>
        </p:spPr>
        <p:txBody>
          <a:bodyPr anchorCtr="0" anchor="t" bIns="0" lIns="0" spcFirstLastPara="1" rIns="0" wrap="square" tIns="0">
            <a:noAutofit/>
          </a:bodyPr>
          <a:lstStyle>
            <a:lvl1pPr indent="-298450" lvl="0" marL="457200" rtl="0">
              <a:lnSpc>
                <a:spcPct val="125000"/>
              </a:lnSpc>
              <a:spcBef>
                <a:spcPts val="0"/>
              </a:spcBef>
              <a:spcAft>
                <a:spcPts val="0"/>
              </a:spcAft>
              <a:buSzPts val="1100"/>
              <a:buChar char="●"/>
              <a:defRPr b="1" sz="1100"/>
            </a:lvl1pPr>
            <a:lvl2pPr indent="-298450" lvl="1" marL="914400" rtl="0">
              <a:lnSpc>
                <a:spcPct val="125000"/>
              </a:lnSpc>
              <a:spcBef>
                <a:spcPts val="0"/>
              </a:spcBef>
              <a:spcAft>
                <a:spcPts val="0"/>
              </a:spcAft>
              <a:buSzPts val="1100"/>
              <a:buChar char="○"/>
              <a:defRPr b="1" sz="1100"/>
            </a:lvl2pPr>
            <a:lvl3pPr indent="-298450" lvl="2" marL="1371600" rtl="0">
              <a:lnSpc>
                <a:spcPct val="125000"/>
              </a:lnSpc>
              <a:spcBef>
                <a:spcPts val="0"/>
              </a:spcBef>
              <a:spcAft>
                <a:spcPts val="0"/>
              </a:spcAft>
              <a:buSzPts val="1100"/>
              <a:buChar char="■"/>
              <a:defRPr b="1" sz="1100"/>
            </a:lvl3pPr>
            <a:lvl4pPr indent="-298450" lvl="3" marL="1828800" rtl="0">
              <a:lnSpc>
                <a:spcPct val="125000"/>
              </a:lnSpc>
              <a:spcBef>
                <a:spcPts val="0"/>
              </a:spcBef>
              <a:spcAft>
                <a:spcPts val="0"/>
              </a:spcAft>
              <a:buSzPts val="1100"/>
              <a:buChar char="●"/>
              <a:defRPr b="1" sz="1100"/>
            </a:lvl4pPr>
            <a:lvl5pPr indent="-298450" lvl="4" marL="2286000" rtl="0">
              <a:lnSpc>
                <a:spcPct val="125000"/>
              </a:lnSpc>
              <a:spcBef>
                <a:spcPts val="0"/>
              </a:spcBef>
              <a:spcAft>
                <a:spcPts val="0"/>
              </a:spcAft>
              <a:buSzPts val="1100"/>
              <a:buChar char="○"/>
              <a:defRPr b="1" sz="1100"/>
            </a:lvl5pPr>
            <a:lvl6pPr indent="-298450" lvl="5" marL="2743200" rtl="0">
              <a:lnSpc>
                <a:spcPct val="125000"/>
              </a:lnSpc>
              <a:spcBef>
                <a:spcPts val="0"/>
              </a:spcBef>
              <a:spcAft>
                <a:spcPts val="0"/>
              </a:spcAft>
              <a:buSzPts val="1100"/>
              <a:buChar char="■"/>
              <a:defRPr b="1" sz="1100"/>
            </a:lvl6pPr>
            <a:lvl7pPr indent="-298450" lvl="6" marL="3200400" rtl="0">
              <a:lnSpc>
                <a:spcPct val="125000"/>
              </a:lnSpc>
              <a:spcBef>
                <a:spcPts val="0"/>
              </a:spcBef>
              <a:spcAft>
                <a:spcPts val="0"/>
              </a:spcAft>
              <a:buSzPts val="1100"/>
              <a:buChar char="●"/>
              <a:defRPr b="1" sz="1100"/>
            </a:lvl7pPr>
            <a:lvl8pPr indent="-298450" lvl="7" marL="3657600" rtl="0">
              <a:lnSpc>
                <a:spcPct val="125000"/>
              </a:lnSpc>
              <a:spcBef>
                <a:spcPts val="0"/>
              </a:spcBef>
              <a:spcAft>
                <a:spcPts val="0"/>
              </a:spcAft>
              <a:buSzPts val="1100"/>
              <a:buChar char="○"/>
              <a:defRPr b="1" sz="1100"/>
            </a:lvl8pPr>
            <a:lvl9pPr indent="-298450" lvl="8" marL="4114800" rtl="0">
              <a:lnSpc>
                <a:spcPct val="125000"/>
              </a:lnSpc>
              <a:spcBef>
                <a:spcPts val="0"/>
              </a:spcBef>
              <a:spcAft>
                <a:spcPts val="0"/>
              </a:spcAft>
              <a:buSzPts val="1100"/>
              <a:buChar char="■"/>
              <a:defRPr b="1" sz="1100"/>
            </a:lvl9pPr>
          </a:lstStyle>
          <a:p/>
        </p:txBody>
      </p:sp>
      <p:sp>
        <p:nvSpPr>
          <p:cNvPr id="171" name="Google Shape;171;p24"/>
          <p:cNvSpPr txBox="1"/>
          <p:nvPr>
            <p:ph idx="7" type="title"/>
          </p:nvPr>
        </p:nvSpPr>
        <p:spPr>
          <a:xfrm>
            <a:off x="347475" y="1035125"/>
            <a:ext cx="1574100" cy="875700"/>
          </a:xfrm>
          <a:prstGeom prst="rect">
            <a:avLst/>
          </a:prstGeom>
        </p:spPr>
        <p:txBody>
          <a:bodyPr anchorCtr="0" anchor="b" bIns="0" lIns="0" spcFirstLastPara="1" rIns="0" wrap="square" tIns="0">
            <a:noAutofit/>
          </a:bodyPr>
          <a:lstStyle>
            <a:lvl1pPr lvl="0" rtl="0">
              <a:spcBef>
                <a:spcPts val="0"/>
              </a:spcBef>
              <a:spcAft>
                <a:spcPts val="0"/>
              </a:spcAft>
              <a:buClr>
                <a:schemeClr val="accent3"/>
              </a:buClr>
              <a:buSzPts val="1900"/>
              <a:buNone/>
              <a:defRPr b="1" sz="1900">
                <a:solidFill>
                  <a:schemeClr val="accent3"/>
                </a:solidFill>
              </a:defRPr>
            </a:lvl1pPr>
            <a:lvl2pPr lvl="1" rtl="0">
              <a:spcBef>
                <a:spcPts val="0"/>
              </a:spcBef>
              <a:spcAft>
                <a:spcPts val="0"/>
              </a:spcAft>
              <a:buClr>
                <a:schemeClr val="accent3"/>
              </a:buClr>
              <a:buSzPts val="1900"/>
              <a:buNone/>
              <a:defRPr b="1" sz="1900">
                <a:solidFill>
                  <a:schemeClr val="accent3"/>
                </a:solidFill>
              </a:defRPr>
            </a:lvl2pPr>
            <a:lvl3pPr lvl="2" rtl="0">
              <a:spcBef>
                <a:spcPts val="0"/>
              </a:spcBef>
              <a:spcAft>
                <a:spcPts val="0"/>
              </a:spcAft>
              <a:buClr>
                <a:schemeClr val="accent3"/>
              </a:buClr>
              <a:buSzPts val="1900"/>
              <a:buNone/>
              <a:defRPr b="1" sz="1900">
                <a:solidFill>
                  <a:schemeClr val="accent3"/>
                </a:solidFill>
              </a:defRPr>
            </a:lvl3pPr>
            <a:lvl4pPr lvl="3" rtl="0">
              <a:spcBef>
                <a:spcPts val="0"/>
              </a:spcBef>
              <a:spcAft>
                <a:spcPts val="0"/>
              </a:spcAft>
              <a:buClr>
                <a:schemeClr val="accent3"/>
              </a:buClr>
              <a:buSzPts val="1900"/>
              <a:buNone/>
              <a:defRPr b="1" sz="1900">
                <a:solidFill>
                  <a:schemeClr val="accent3"/>
                </a:solidFill>
              </a:defRPr>
            </a:lvl4pPr>
            <a:lvl5pPr lvl="4" rtl="0">
              <a:spcBef>
                <a:spcPts val="0"/>
              </a:spcBef>
              <a:spcAft>
                <a:spcPts val="0"/>
              </a:spcAft>
              <a:buClr>
                <a:schemeClr val="accent3"/>
              </a:buClr>
              <a:buSzPts val="1900"/>
              <a:buNone/>
              <a:defRPr b="1" sz="1900">
                <a:solidFill>
                  <a:schemeClr val="accent3"/>
                </a:solidFill>
              </a:defRPr>
            </a:lvl5pPr>
            <a:lvl6pPr lvl="5" rtl="0">
              <a:spcBef>
                <a:spcPts val="0"/>
              </a:spcBef>
              <a:spcAft>
                <a:spcPts val="0"/>
              </a:spcAft>
              <a:buClr>
                <a:schemeClr val="accent3"/>
              </a:buClr>
              <a:buSzPts val="1900"/>
              <a:buNone/>
              <a:defRPr b="1" sz="1900">
                <a:solidFill>
                  <a:schemeClr val="accent3"/>
                </a:solidFill>
              </a:defRPr>
            </a:lvl6pPr>
            <a:lvl7pPr lvl="6" rtl="0">
              <a:spcBef>
                <a:spcPts val="0"/>
              </a:spcBef>
              <a:spcAft>
                <a:spcPts val="0"/>
              </a:spcAft>
              <a:buClr>
                <a:schemeClr val="accent3"/>
              </a:buClr>
              <a:buSzPts val="1900"/>
              <a:buNone/>
              <a:defRPr b="1" sz="1900">
                <a:solidFill>
                  <a:schemeClr val="accent3"/>
                </a:solidFill>
              </a:defRPr>
            </a:lvl7pPr>
            <a:lvl8pPr lvl="7" rtl="0">
              <a:spcBef>
                <a:spcPts val="0"/>
              </a:spcBef>
              <a:spcAft>
                <a:spcPts val="0"/>
              </a:spcAft>
              <a:buClr>
                <a:schemeClr val="accent3"/>
              </a:buClr>
              <a:buSzPts val="1900"/>
              <a:buNone/>
              <a:defRPr b="1" sz="1900">
                <a:solidFill>
                  <a:schemeClr val="accent3"/>
                </a:solidFill>
              </a:defRPr>
            </a:lvl8pPr>
            <a:lvl9pPr lvl="8" rtl="0">
              <a:spcBef>
                <a:spcPts val="0"/>
              </a:spcBef>
              <a:spcAft>
                <a:spcPts val="0"/>
              </a:spcAft>
              <a:buClr>
                <a:schemeClr val="accent3"/>
              </a:buClr>
              <a:buSzPts val="1900"/>
              <a:buNone/>
              <a:defRPr b="1" sz="1900">
                <a:solidFill>
                  <a:schemeClr val="accent3"/>
                </a:solidFill>
              </a:defRPr>
            </a:lvl9pPr>
          </a:lstStyle>
          <a:p/>
        </p:txBody>
      </p:sp>
      <p:pic>
        <p:nvPicPr>
          <p:cNvPr id="172" name="Google Shape;172;p24"/>
          <p:cNvPicPr preferRelativeResize="0"/>
          <p:nvPr/>
        </p:nvPicPr>
        <p:blipFill>
          <a:blip r:embed="rId2">
            <a:alphaModFix/>
          </a:blip>
          <a:stretch>
            <a:fillRect/>
          </a:stretch>
        </p:blipFill>
        <p:spPr>
          <a:xfrm>
            <a:off x="8833363" y="56338"/>
            <a:ext cx="256033" cy="256030"/>
          </a:xfrm>
          <a:prstGeom prst="rect">
            <a:avLst/>
          </a:prstGeom>
          <a:noFill/>
          <a:ln>
            <a:noFill/>
          </a:ln>
        </p:spPr>
      </p:pic>
    </p:spTree>
  </p:cSld>
  <p:clrMapOvr>
    <a:masterClrMapping/>
  </p:clrMapOvr>
  <p:extLst>
    <p:ext uri="{DCECCB84-F9BA-43D5-87BE-67443E8EF086}">
      <p15:sldGuideLst>
        <p15:guide id="1" orient="horz" pos="652">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Points (Up to 6)">
  <p:cSld name="CUSTOM_2_1_1_1">
    <p:spTree>
      <p:nvGrpSpPr>
        <p:cNvPr id="173" name="Shape 173"/>
        <p:cNvGrpSpPr/>
        <p:nvPr/>
      </p:nvGrpSpPr>
      <p:grpSpPr>
        <a:xfrm>
          <a:off x="0" y="0"/>
          <a:ext cx="0" cy="0"/>
          <a:chOff x="0" y="0"/>
          <a:chExt cx="0" cy="0"/>
        </a:xfrm>
      </p:grpSpPr>
      <p:sp>
        <p:nvSpPr>
          <p:cNvPr id="174" name="Google Shape;174;p25"/>
          <p:cNvSpPr/>
          <p:nvPr/>
        </p:nvSpPr>
        <p:spPr>
          <a:xfrm>
            <a:off x="-16275" y="-6300"/>
            <a:ext cx="2297400" cy="5156100"/>
          </a:xfrm>
          <a:prstGeom prst="rect">
            <a:avLst/>
          </a:prstGeom>
          <a:solidFill>
            <a:srgbClr val="FAF2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Poppins Medium"/>
              <a:ea typeface="Poppins Medium"/>
              <a:cs typeface="Poppins Medium"/>
              <a:sym typeface="Poppins Medium"/>
            </a:endParaRPr>
          </a:p>
        </p:txBody>
      </p:sp>
      <p:sp>
        <p:nvSpPr>
          <p:cNvPr id="175" name="Google Shape;175;p25"/>
          <p:cNvSpPr txBox="1"/>
          <p:nvPr>
            <p:ph idx="1" type="body"/>
          </p:nvPr>
        </p:nvSpPr>
        <p:spPr>
          <a:xfrm>
            <a:off x="2648425" y="1322387"/>
            <a:ext cx="1865400" cy="569700"/>
          </a:xfrm>
          <a:prstGeom prst="rect">
            <a:avLst/>
          </a:prstGeom>
        </p:spPr>
        <p:txBody>
          <a:bodyPr anchorCtr="0" anchor="t" bIns="0" lIns="0" spcFirstLastPara="1" rIns="0" wrap="square" tIns="0">
            <a:noAutofit/>
          </a:bodyPr>
          <a:lstStyle>
            <a:lvl1pPr indent="-292100" lvl="0" marL="457200" rtl="0">
              <a:lnSpc>
                <a:spcPct val="125000"/>
              </a:lnSpc>
              <a:spcBef>
                <a:spcPts val="0"/>
              </a:spcBef>
              <a:spcAft>
                <a:spcPts val="0"/>
              </a:spcAft>
              <a:buSzPts val="1000"/>
              <a:buChar char="●"/>
              <a:defRPr sz="1000"/>
            </a:lvl1pPr>
            <a:lvl2pPr indent="-292100" lvl="1" marL="914400" rtl="0">
              <a:lnSpc>
                <a:spcPct val="125000"/>
              </a:lnSpc>
              <a:spcBef>
                <a:spcPts val="0"/>
              </a:spcBef>
              <a:spcAft>
                <a:spcPts val="0"/>
              </a:spcAft>
              <a:buSzPts val="1000"/>
              <a:buChar char="○"/>
              <a:defRPr sz="1000"/>
            </a:lvl2pPr>
            <a:lvl3pPr indent="-292100" lvl="2" marL="1371600" rtl="0">
              <a:lnSpc>
                <a:spcPct val="125000"/>
              </a:lnSpc>
              <a:spcBef>
                <a:spcPts val="0"/>
              </a:spcBef>
              <a:spcAft>
                <a:spcPts val="0"/>
              </a:spcAft>
              <a:buSzPts val="1000"/>
              <a:buChar char="■"/>
              <a:defRPr sz="1000"/>
            </a:lvl3pPr>
            <a:lvl4pPr indent="-292100" lvl="3" marL="1828800" rtl="0">
              <a:lnSpc>
                <a:spcPct val="125000"/>
              </a:lnSpc>
              <a:spcBef>
                <a:spcPts val="0"/>
              </a:spcBef>
              <a:spcAft>
                <a:spcPts val="0"/>
              </a:spcAft>
              <a:buSzPts val="1000"/>
              <a:buChar char="●"/>
              <a:defRPr sz="1000"/>
            </a:lvl4pPr>
            <a:lvl5pPr indent="-292100" lvl="4" marL="2286000" rtl="0">
              <a:lnSpc>
                <a:spcPct val="125000"/>
              </a:lnSpc>
              <a:spcBef>
                <a:spcPts val="0"/>
              </a:spcBef>
              <a:spcAft>
                <a:spcPts val="0"/>
              </a:spcAft>
              <a:buSzPts val="1000"/>
              <a:buChar char="○"/>
              <a:defRPr sz="1000"/>
            </a:lvl5pPr>
            <a:lvl6pPr indent="-292100" lvl="5" marL="2743200" rtl="0">
              <a:lnSpc>
                <a:spcPct val="125000"/>
              </a:lnSpc>
              <a:spcBef>
                <a:spcPts val="0"/>
              </a:spcBef>
              <a:spcAft>
                <a:spcPts val="0"/>
              </a:spcAft>
              <a:buSzPts val="1000"/>
              <a:buChar char="■"/>
              <a:defRPr sz="1000"/>
            </a:lvl6pPr>
            <a:lvl7pPr indent="-292100" lvl="6" marL="3200400" rtl="0">
              <a:lnSpc>
                <a:spcPct val="125000"/>
              </a:lnSpc>
              <a:spcBef>
                <a:spcPts val="0"/>
              </a:spcBef>
              <a:spcAft>
                <a:spcPts val="0"/>
              </a:spcAft>
              <a:buSzPts val="1000"/>
              <a:buChar char="●"/>
              <a:defRPr sz="1000"/>
            </a:lvl7pPr>
            <a:lvl8pPr indent="-292100" lvl="7" marL="3657600" rtl="0">
              <a:lnSpc>
                <a:spcPct val="125000"/>
              </a:lnSpc>
              <a:spcBef>
                <a:spcPts val="0"/>
              </a:spcBef>
              <a:spcAft>
                <a:spcPts val="0"/>
              </a:spcAft>
              <a:buSzPts val="1000"/>
              <a:buChar char="○"/>
              <a:defRPr sz="1000"/>
            </a:lvl8pPr>
            <a:lvl9pPr indent="-292100" lvl="8" marL="4114800" rtl="0">
              <a:lnSpc>
                <a:spcPct val="125000"/>
              </a:lnSpc>
              <a:spcBef>
                <a:spcPts val="0"/>
              </a:spcBef>
              <a:spcAft>
                <a:spcPts val="0"/>
              </a:spcAft>
              <a:buSzPts val="1000"/>
              <a:buChar char="■"/>
              <a:defRPr sz="1000"/>
            </a:lvl9pPr>
          </a:lstStyle>
          <a:p/>
        </p:txBody>
      </p:sp>
      <p:sp>
        <p:nvSpPr>
          <p:cNvPr id="176" name="Google Shape;176;p25"/>
          <p:cNvSpPr txBox="1"/>
          <p:nvPr>
            <p:ph idx="2" type="body"/>
          </p:nvPr>
        </p:nvSpPr>
        <p:spPr>
          <a:xfrm>
            <a:off x="4763835" y="1322384"/>
            <a:ext cx="1865400" cy="569700"/>
          </a:xfrm>
          <a:prstGeom prst="rect">
            <a:avLst/>
          </a:prstGeom>
        </p:spPr>
        <p:txBody>
          <a:bodyPr anchorCtr="0" anchor="t" bIns="0" lIns="0" spcFirstLastPara="1" rIns="0" wrap="square" tIns="0">
            <a:noAutofit/>
          </a:bodyPr>
          <a:lstStyle>
            <a:lvl1pPr indent="-292100" lvl="0" marL="457200" rtl="0">
              <a:lnSpc>
                <a:spcPct val="125000"/>
              </a:lnSpc>
              <a:spcBef>
                <a:spcPts val="0"/>
              </a:spcBef>
              <a:spcAft>
                <a:spcPts val="0"/>
              </a:spcAft>
              <a:buSzPts val="1000"/>
              <a:buChar char="●"/>
              <a:defRPr sz="1000"/>
            </a:lvl1pPr>
            <a:lvl2pPr indent="-292100" lvl="1" marL="914400" rtl="0">
              <a:lnSpc>
                <a:spcPct val="125000"/>
              </a:lnSpc>
              <a:spcBef>
                <a:spcPts val="0"/>
              </a:spcBef>
              <a:spcAft>
                <a:spcPts val="0"/>
              </a:spcAft>
              <a:buSzPts val="1000"/>
              <a:buChar char="○"/>
              <a:defRPr sz="1000"/>
            </a:lvl2pPr>
            <a:lvl3pPr indent="-292100" lvl="2" marL="1371600" rtl="0">
              <a:lnSpc>
                <a:spcPct val="125000"/>
              </a:lnSpc>
              <a:spcBef>
                <a:spcPts val="0"/>
              </a:spcBef>
              <a:spcAft>
                <a:spcPts val="0"/>
              </a:spcAft>
              <a:buSzPts val="1000"/>
              <a:buChar char="■"/>
              <a:defRPr sz="1000"/>
            </a:lvl3pPr>
            <a:lvl4pPr indent="-292100" lvl="3" marL="1828800" rtl="0">
              <a:lnSpc>
                <a:spcPct val="125000"/>
              </a:lnSpc>
              <a:spcBef>
                <a:spcPts val="0"/>
              </a:spcBef>
              <a:spcAft>
                <a:spcPts val="0"/>
              </a:spcAft>
              <a:buSzPts val="1000"/>
              <a:buChar char="●"/>
              <a:defRPr sz="1000"/>
            </a:lvl4pPr>
            <a:lvl5pPr indent="-292100" lvl="4" marL="2286000" rtl="0">
              <a:lnSpc>
                <a:spcPct val="125000"/>
              </a:lnSpc>
              <a:spcBef>
                <a:spcPts val="0"/>
              </a:spcBef>
              <a:spcAft>
                <a:spcPts val="0"/>
              </a:spcAft>
              <a:buSzPts val="1000"/>
              <a:buChar char="○"/>
              <a:defRPr sz="1000"/>
            </a:lvl5pPr>
            <a:lvl6pPr indent="-292100" lvl="5" marL="2743200" rtl="0">
              <a:lnSpc>
                <a:spcPct val="125000"/>
              </a:lnSpc>
              <a:spcBef>
                <a:spcPts val="0"/>
              </a:spcBef>
              <a:spcAft>
                <a:spcPts val="0"/>
              </a:spcAft>
              <a:buSzPts val="1000"/>
              <a:buChar char="■"/>
              <a:defRPr sz="1000"/>
            </a:lvl6pPr>
            <a:lvl7pPr indent="-292100" lvl="6" marL="3200400" rtl="0">
              <a:lnSpc>
                <a:spcPct val="125000"/>
              </a:lnSpc>
              <a:spcBef>
                <a:spcPts val="0"/>
              </a:spcBef>
              <a:spcAft>
                <a:spcPts val="0"/>
              </a:spcAft>
              <a:buSzPts val="1000"/>
              <a:buChar char="●"/>
              <a:defRPr sz="1000"/>
            </a:lvl7pPr>
            <a:lvl8pPr indent="-292100" lvl="7" marL="3657600" rtl="0">
              <a:lnSpc>
                <a:spcPct val="125000"/>
              </a:lnSpc>
              <a:spcBef>
                <a:spcPts val="0"/>
              </a:spcBef>
              <a:spcAft>
                <a:spcPts val="0"/>
              </a:spcAft>
              <a:buSzPts val="1000"/>
              <a:buChar char="○"/>
              <a:defRPr sz="1000"/>
            </a:lvl8pPr>
            <a:lvl9pPr indent="-292100" lvl="8" marL="4114800" rtl="0">
              <a:lnSpc>
                <a:spcPct val="125000"/>
              </a:lnSpc>
              <a:spcBef>
                <a:spcPts val="0"/>
              </a:spcBef>
              <a:spcAft>
                <a:spcPts val="0"/>
              </a:spcAft>
              <a:buSzPts val="1000"/>
              <a:buChar char="■"/>
              <a:defRPr sz="1000"/>
            </a:lvl9pPr>
          </a:lstStyle>
          <a:p/>
        </p:txBody>
      </p:sp>
      <p:sp>
        <p:nvSpPr>
          <p:cNvPr id="177" name="Google Shape;177;p25"/>
          <p:cNvSpPr txBox="1"/>
          <p:nvPr>
            <p:ph idx="3" type="body"/>
          </p:nvPr>
        </p:nvSpPr>
        <p:spPr>
          <a:xfrm>
            <a:off x="6879225" y="1322383"/>
            <a:ext cx="1865400" cy="569700"/>
          </a:xfrm>
          <a:prstGeom prst="rect">
            <a:avLst/>
          </a:prstGeom>
        </p:spPr>
        <p:txBody>
          <a:bodyPr anchorCtr="0" anchor="t" bIns="0" lIns="0" spcFirstLastPara="1" rIns="0" wrap="square" tIns="0">
            <a:noAutofit/>
          </a:bodyPr>
          <a:lstStyle>
            <a:lvl1pPr indent="-292100" lvl="0" marL="457200" rtl="0">
              <a:lnSpc>
                <a:spcPct val="125000"/>
              </a:lnSpc>
              <a:spcBef>
                <a:spcPts val="0"/>
              </a:spcBef>
              <a:spcAft>
                <a:spcPts val="0"/>
              </a:spcAft>
              <a:buSzPts val="1000"/>
              <a:buChar char="●"/>
              <a:defRPr sz="1000"/>
            </a:lvl1pPr>
            <a:lvl2pPr indent="-292100" lvl="1" marL="914400" rtl="0">
              <a:lnSpc>
                <a:spcPct val="125000"/>
              </a:lnSpc>
              <a:spcBef>
                <a:spcPts val="0"/>
              </a:spcBef>
              <a:spcAft>
                <a:spcPts val="0"/>
              </a:spcAft>
              <a:buSzPts val="1000"/>
              <a:buChar char="○"/>
              <a:defRPr sz="1000"/>
            </a:lvl2pPr>
            <a:lvl3pPr indent="-292100" lvl="2" marL="1371600" rtl="0">
              <a:lnSpc>
                <a:spcPct val="125000"/>
              </a:lnSpc>
              <a:spcBef>
                <a:spcPts val="0"/>
              </a:spcBef>
              <a:spcAft>
                <a:spcPts val="0"/>
              </a:spcAft>
              <a:buSzPts val="1000"/>
              <a:buChar char="■"/>
              <a:defRPr sz="1000"/>
            </a:lvl3pPr>
            <a:lvl4pPr indent="-292100" lvl="3" marL="1828800" rtl="0">
              <a:lnSpc>
                <a:spcPct val="125000"/>
              </a:lnSpc>
              <a:spcBef>
                <a:spcPts val="0"/>
              </a:spcBef>
              <a:spcAft>
                <a:spcPts val="0"/>
              </a:spcAft>
              <a:buSzPts val="1000"/>
              <a:buChar char="●"/>
              <a:defRPr sz="1000"/>
            </a:lvl4pPr>
            <a:lvl5pPr indent="-292100" lvl="4" marL="2286000" rtl="0">
              <a:lnSpc>
                <a:spcPct val="125000"/>
              </a:lnSpc>
              <a:spcBef>
                <a:spcPts val="0"/>
              </a:spcBef>
              <a:spcAft>
                <a:spcPts val="0"/>
              </a:spcAft>
              <a:buSzPts val="1000"/>
              <a:buChar char="○"/>
              <a:defRPr sz="1000"/>
            </a:lvl5pPr>
            <a:lvl6pPr indent="-292100" lvl="5" marL="2743200" rtl="0">
              <a:lnSpc>
                <a:spcPct val="125000"/>
              </a:lnSpc>
              <a:spcBef>
                <a:spcPts val="0"/>
              </a:spcBef>
              <a:spcAft>
                <a:spcPts val="0"/>
              </a:spcAft>
              <a:buSzPts val="1000"/>
              <a:buChar char="■"/>
              <a:defRPr sz="1000"/>
            </a:lvl6pPr>
            <a:lvl7pPr indent="-292100" lvl="6" marL="3200400" rtl="0">
              <a:lnSpc>
                <a:spcPct val="125000"/>
              </a:lnSpc>
              <a:spcBef>
                <a:spcPts val="0"/>
              </a:spcBef>
              <a:spcAft>
                <a:spcPts val="0"/>
              </a:spcAft>
              <a:buSzPts val="1000"/>
              <a:buChar char="●"/>
              <a:defRPr sz="1000"/>
            </a:lvl7pPr>
            <a:lvl8pPr indent="-292100" lvl="7" marL="3657600" rtl="0">
              <a:lnSpc>
                <a:spcPct val="125000"/>
              </a:lnSpc>
              <a:spcBef>
                <a:spcPts val="0"/>
              </a:spcBef>
              <a:spcAft>
                <a:spcPts val="0"/>
              </a:spcAft>
              <a:buSzPts val="1000"/>
              <a:buChar char="○"/>
              <a:defRPr sz="1000"/>
            </a:lvl8pPr>
            <a:lvl9pPr indent="-292100" lvl="8" marL="4114800" rtl="0">
              <a:lnSpc>
                <a:spcPct val="125000"/>
              </a:lnSpc>
              <a:spcBef>
                <a:spcPts val="0"/>
              </a:spcBef>
              <a:spcAft>
                <a:spcPts val="0"/>
              </a:spcAft>
              <a:buSzPts val="1000"/>
              <a:buChar char="■"/>
              <a:defRPr sz="1000"/>
            </a:lvl9pPr>
          </a:lstStyle>
          <a:p/>
        </p:txBody>
      </p:sp>
      <p:sp>
        <p:nvSpPr>
          <p:cNvPr id="178" name="Google Shape;178;p25"/>
          <p:cNvSpPr txBox="1"/>
          <p:nvPr>
            <p:ph idx="4" type="body"/>
          </p:nvPr>
        </p:nvSpPr>
        <p:spPr>
          <a:xfrm>
            <a:off x="2648428" y="3443795"/>
            <a:ext cx="1865400" cy="569700"/>
          </a:xfrm>
          <a:prstGeom prst="rect">
            <a:avLst/>
          </a:prstGeom>
        </p:spPr>
        <p:txBody>
          <a:bodyPr anchorCtr="0" anchor="t" bIns="0" lIns="0" spcFirstLastPara="1" rIns="0" wrap="square" tIns="0">
            <a:noAutofit/>
          </a:bodyPr>
          <a:lstStyle>
            <a:lvl1pPr indent="-292100" lvl="0" marL="457200" rtl="0">
              <a:lnSpc>
                <a:spcPct val="125000"/>
              </a:lnSpc>
              <a:spcBef>
                <a:spcPts val="0"/>
              </a:spcBef>
              <a:spcAft>
                <a:spcPts val="0"/>
              </a:spcAft>
              <a:buSzPts val="1000"/>
              <a:buChar char="●"/>
              <a:defRPr sz="1000"/>
            </a:lvl1pPr>
            <a:lvl2pPr indent="-292100" lvl="1" marL="914400" rtl="0">
              <a:lnSpc>
                <a:spcPct val="125000"/>
              </a:lnSpc>
              <a:spcBef>
                <a:spcPts val="0"/>
              </a:spcBef>
              <a:spcAft>
                <a:spcPts val="0"/>
              </a:spcAft>
              <a:buSzPts val="1000"/>
              <a:buChar char="○"/>
              <a:defRPr sz="1000"/>
            </a:lvl2pPr>
            <a:lvl3pPr indent="-292100" lvl="2" marL="1371600" rtl="0">
              <a:lnSpc>
                <a:spcPct val="125000"/>
              </a:lnSpc>
              <a:spcBef>
                <a:spcPts val="0"/>
              </a:spcBef>
              <a:spcAft>
                <a:spcPts val="0"/>
              </a:spcAft>
              <a:buSzPts val="1000"/>
              <a:buChar char="■"/>
              <a:defRPr sz="1000"/>
            </a:lvl3pPr>
            <a:lvl4pPr indent="-292100" lvl="3" marL="1828800" rtl="0">
              <a:lnSpc>
                <a:spcPct val="125000"/>
              </a:lnSpc>
              <a:spcBef>
                <a:spcPts val="0"/>
              </a:spcBef>
              <a:spcAft>
                <a:spcPts val="0"/>
              </a:spcAft>
              <a:buSzPts val="1000"/>
              <a:buChar char="●"/>
              <a:defRPr sz="1000"/>
            </a:lvl4pPr>
            <a:lvl5pPr indent="-292100" lvl="4" marL="2286000" rtl="0">
              <a:lnSpc>
                <a:spcPct val="125000"/>
              </a:lnSpc>
              <a:spcBef>
                <a:spcPts val="0"/>
              </a:spcBef>
              <a:spcAft>
                <a:spcPts val="0"/>
              </a:spcAft>
              <a:buSzPts val="1000"/>
              <a:buChar char="○"/>
              <a:defRPr sz="1000"/>
            </a:lvl5pPr>
            <a:lvl6pPr indent="-292100" lvl="5" marL="2743200" rtl="0">
              <a:lnSpc>
                <a:spcPct val="125000"/>
              </a:lnSpc>
              <a:spcBef>
                <a:spcPts val="0"/>
              </a:spcBef>
              <a:spcAft>
                <a:spcPts val="0"/>
              </a:spcAft>
              <a:buSzPts val="1000"/>
              <a:buChar char="■"/>
              <a:defRPr sz="1000"/>
            </a:lvl6pPr>
            <a:lvl7pPr indent="-292100" lvl="6" marL="3200400" rtl="0">
              <a:lnSpc>
                <a:spcPct val="125000"/>
              </a:lnSpc>
              <a:spcBef>
                <a:spcPts val="0"/>
              </a:spcBef>
              <a:spcAft>
                <a:spcPts val="0"/>
              </a:spcAft>
              <a:buSzPts val="1000"/>
              <a:buChar char="●"/>
              <a:defRPr sz="1000"/>
            </a:lvl7pPr>
            <a:lvl8pPr indent="-292100" lvl="7" marL="3657600" rtl="0">
              <a:lnSpc>
                <a:spcPct val="125000"/>
              </a:lnSpc>
              <a:spcBef>
                <a:spcPts val="0"/>
              </a:spcBef>
              <a:spcAft>
                <a:spcPts val="0"/>
              </a:spcAft>
              <a:buSzPts val="1000"/>
              <a:buChar char="○"/>
              <a:defRPr sz="1000"/>
            </a:lvl8pPr>
            <a:lvl9pPr indent="-292100" lvl="8" marL="4114800" rtl="0">
              <a:lnSpc>
                <a:spcPct val="125000"/>
              </a:lnSpc>
              <a:spcBef>
                <a:spcPts val="0"/>
              </a:spcBef>
              <a:spcAft>
                <a:spcPts val="0"/>
              </a:spcAft>
              <a:buSzPts val="1000"/>
              <a:buChar char="■"/>
              <a:defRPr sz="1000"/>
            </a:lvl9pPr>
          </a:lstStyle>
          <a:p/>
        </p:txBody>
      </p:sp>
      <p:sp>
        <p:nvSpPr>
          <p:cNvPr id="179" name="Google Shape;179;p25"/>
          <p:cNvSpPr txBox="1"/>
          <p:nvPr>
            <p:ph idx="5" type="body"/>
          </p:nvPr>
        </p:nvSpPr>
        <p:spPr>
          <a:xfrm>
            <a:off x="4763830" y="3443792"/>
            <a:ext cx="1865400" cy="569700"/>
          </a:xfrm>
          <a:prstGeom prst="rect">
            <a:avLst/>
          </a:prstGeom>
        </p:spPr>
        <p:txBody>
          <a:bodyPr anchorCtr="0" anchor="t" bIns="0" lIns="0" spcFirstLastPara="1" rIns="0" wrap="square" tIns="0">
            <a:noAutofit/>
          </a:bodyPr>
          <a:lstStyle>
            <a:lvl1pPr indent="-292100" lvl="0" marL="457200" rtl="0">
              <a:lnSpc>
                <a:spcPct val="125000"/>
              </a:lnSpc>
              <a:spcBef>
                <a:spcPts val="0"/>
              </a:spcBef>
              <a:spcAft>
                <a:spcPts val="0"/>
              </a:spcAft>
              <a:buSzPts val="1000"/>
              <a:buChar char="●"/>
              <a:defRPr sz="1000"/>
            </a:lvl1pPr>
            <a:lvl2pPr indent="-292100" lvl="1" marL="914400" rtl="0">
              <a:lnSpc>
                <a:spcPct val="125000"/>
              </a:lnSpc>
              <a:spcBef>
                <a:spcPts val="0"/>
              </a:spcBef>
              <a:spcAft>
                <a:spcPts val="0"/>
              </a:spcAft>
              <a:buSzPts val="1000"/>
              <a:buChar char="○"/>
              <a:defRPr sz="1000"/>
            </a:lvl2pPr>
            <a:lvl3pPr indent="-292100" lvl="2" marL="1371600" rtl="0">
              <a:lnSpc>
                <a:spcPct val="125000"/>
              </a:lnSpc>
              <a:spcBef>
                <a:spcPts val="0"/>
              </a:spcBef>
              <a:spcAft>
                <a:spcPts val="0"/>
              </a:spcAft>
              <a:buSzPts val="1000"/>
              <a:buChar char="■"/>
              <a:defRPr sz="1000"/>
            </a:lvl3pPr>
            <a:lvl4pPr indent="-292100" lvl="3" marL="1828800" rtl="0">
              <a:lnSpc>
                <a:spcPct val="125000"/>
              </a:lnSpc>
              <a:spcBef>
                <a:spcPts val="0"/>
              </a:spcBef>
              <a:spcAft>
                <a:spcPts val="0"/>
              </a:spcAft>
              <a:buSzPts val="1000"/>
              <a:buChar char="●"/>
              <a:defRPr sz="1000"/>
            </a:lvl4pPr>
            <a:lvl5pPr indent="-292100" lvl="4" marL="2286000" rtl="0">
              <a:lnSpc>
                <a:spcPct val="125000"/>
              </a:lnSpc>
              <a:spcBef>
                <a:spcPts val="0"/>
              </a:spcBef>
              <a:spcAft>
                <a:spcPts val="0"/>
              </a:spcAft>
              <a:buSzPts val="1000"/>
              <a:buChar char="○"/>
              <a:defRPr sz="1000"/>
            </a:lvl5pPr>
            <a:lvl6pPr indent="-292100" lvl="5" marL="2743200" rtl="0">
              <a:lnSpc>
                <a:spcPct val="125000"/>
              </a:lnSpc>
              <a:spcBef>
                <a:spcPts val="0"/>
              </a:spcBef>
              <a:spcAft>
                <a:spcPts val="0"/>
              </a:spcAft>
              <a:buSzPts val="1000"/>
              <a:buChar char="■"/>
              <a:defRPr sz="1000"/>
            </a:lvl6pPr>
            <a:lvl7pPr indent="-292100" lvl="6" marL="3200400" rtl="0">
              <a:lnSpc>
                <a:spcPct val="125000"/>
              </a:lnSpc>
              <a:spcBef>
                <a:spcPts val="0"/>
              </a:spcBef>
              <a:spcAft>
                <a:spcPts val="0"/>
              </a:spcAft>
              <a:buSzPts val="1000"/>
              <a:buChar char="●"/>
              <a:defRPr sz="1000"/>
            </a:lvl7pPr>
            <a:lvl8pPr indent="-292100" lvl="7" marL="3657600" rtl="0">
              <a:lnSpc>
                <a:spcPct val="125000"/>
              </a:lnSpc>
              <a:spcBef>
                <a:spcPts val="0"/>
              </a:spcBef>
              <a:spcAft>
                <a:spcPts val="0"/>
              </a:spcAft>
              <a:buSzPts val="1000"/>
              <a:buChar char="○"/>
              <a:defRPr sz="1000"/>
            </a:lvl8pPr>
            <a:lvl9pPr indent="-292100" lvl="8" marL="4114800" rtl="0">
              <a:lnSpc>
                <a:spcPct val="125000"/>
              </a:lnSpc>
              <a:spcBef>
                <a:spcPts val="0"/>
              </a:spcBef>
              <a:spcAft>
                <a:spcPts val="0"/>
              </a:spcAft>
              <a:buSzPts val="1000"/>
              <a:buChar char="■"/>
              <a:defRPr sz="1000"/>
            </a:lvl9pPr>
          </a:lstStyle>
          <a:p/>
        </p:txBody>
      </p:sp>
      <p:sp>
        <p:nvSpPr>
          <p:cNvPr id="180" name="Google Shape;180;p25"/>
          <p:cNvSpPr txBox="1"/>
          <p:nvPr>
            <p:ph idx="6" type="body"/>
          </p:nvPr>
        </p:nvSpPr>
        <p:spPr>
          <a:xfrm>
            <a:off x="6879275" y="3443792"/>
            <a:ext cx="1865400" cy="569700"/>
          </a:xfrm>
          <a:prstGeom prst="rect">
            <a:avLst/>
          </a:prstGeom>
        </p:spPr>
        <p:txBody>
          <a:bodyPr anchorCtr="0" anchor="t" bIns="0" lIns="0" spcFirstLastPara="1" rIns="0" wrap="square" tIns="0">
            <a:noAutofit/>
          </a:bodyPr>
          <a:lstStyle>
            <a:lvl1pPr indent="-292100" lvl="0" marL="457200" rtl="0">
              <a:lnSpc>
                <a:spcPct val="125000"/>
              </a:lnSpc>
              <a:spcBef>
                <a:spcPts val="0"/>
              </a:spcBef>
              <a:spcAft>
                <a:spcPts val="0"/>
              </a:spcAft>
              <a:buSzPts val="1000"/>
              <a:buChar char="●"/>
              <a:defRPr sz="1000"/>
            </a:lvl1pPr>
            <a:lvl2pPr indent="-292100" lvl="1" marL="914400" rtl="0">
              <a:lnSpc>
                <a:spcPct val="125000"/>
              </a:lnSpc>
              <a:spcBef>
                <a:spcPts val="0"/>
              </a:spcBef>
              <a:spcAft>
                <a:spcPts val="0"/>
              </a:spcAft>
              <a:buSzPts val="1000"/>
              <a:buChar char="○"/>
              <a:defRPr sz="1000"/>
            </a:lvl2pPr>
            <a:lvl3pPr indent="-292100" lvl="2" marL="1371600" rtl="0">
              <a:lnSpc>
                <a:spcPct val="125000"/>
              </a:lnSpc>
              <a:spcBef>
                <a:spcPts val="0"/>
              </a:spcBef>
              <a:spcAft>
                <a:spcPts val="0"/>
              </a:spcAft>
              <a:buSzPts val="1000"/>
              <a:buChar char="■"/>
              <a:defRPr sz="1000"/>
            </a:lvl3pPr>
            <a:lvl4pPr indent="-292100" lvl="3" marL="1828800" rtl="0">
              <a:lnSpc>
                <a:spcPct val="125000"/>
              </a:lnSpc>
              <a:spcBef>
                <a:spcPts val="0"/>
              </a:spcBef>
              <a:spcAft>
                <a:spcPts val="0"/>
              </a:spcAft>
              <a:buSzPts val="1000"/>
              <a:buChar char="●"/>
              <a:defRPr sz="1000"/>
            </a:lvl4pPr>
            <a:lvl5pPr indent="-292100" lvl="4" marL="2286000" rtl="0">
              <a:lnSpc>
                <a:spcPct val="125000"/>
              </a:lnSpc>
              <a:spcBef>
                <a:spcPts val="0"/>
              </a:spcBef>
              <a:spcAft>
                <a:spcPts val="0"/>
              </a:spcAft>
              <a:buSzPts val="1000"/>
              <a:buChar char="○"/>
              <a:defRPr sz="1000"/>
            </a:lvl5pPr>
            <a:lvl6pPr indent="-292100" lvl="5" marL="2743200" rtl="0">
              <a:lnSpc>
                <a:spcPct val="125000"/>
              </a:lnSpc>
              <a:spcBef>
                <a:spcPts val="0"/>
              </a:spcBef>
              <a:spcAft>
                <a:spcPts val="0"/>
              </a:spcAft>
              <a:buSzPts val="1000"/>
              <a:buChar char="■"/>
              <a:defRPr sz="1000"/>
            </a:lvl6pPr>
            <a:lvl7pPr indent="-292100" lvl="6" marL="3200400" rtl="0">
              <a:lnSpc>
                <a:spcPct val="125000"/>
              </a:lnSpc>
              <a:spcBef>
                <a:spcPts val="0"/>
              </a:spcBef>
              <a:spcAft>
                <a:spcPts val="0"/>
              </a:spcAft>
              <a:buSzPts val="1000"/>
              <a:buChar char="●"/>
              <a:defRPr sz="1000"/>
            </a:lvl7pPr>
            <a:lvl8pPr indent="-292100" lvl="7" marL="3657600" rtl="0">
              <a:lnSpc>
                <a:spcPct val="125000"/>
              </a:lnSpc>
              <a:spcBef>
                <a:spcPts val="0"/>
              </a:spcBef>
              <a:spcAft>
                <a:spcPts val="0"/>
              </a:spcAft>
              <a:buSzPts val="1000"/>
              <a:buChar char="○"/>
              <a:defRPr sz="1000"/>
            </a:lvl8pPr>
            <a:lvl9pPr indent="-292100" lvl="8" marL="4114800" rtl="0">
              <a:lnSpc>
                <a:spcPct val="125000"/>
              </a:lnSpc>
              <a:spcBef>
                <a:spcPts val="0"/>
              </a:spcBef>
              <a:spcAft>
                <a:spcPts val="0"/>
              </a:spcAft>
              <a:buSzPts val="1000"/>
              <a:buChar char="■"/>
              <a:defRPr sz="1000"/>
            </a:lvl9pPr>
          </a:lstStyle>
          <a:p/>
        </p:txBody>
      </p:sp>
      <p:sp>
        <p:nvSpPr>
          <p:cNvPr id="181" name="Google Shape;181;p25"/>
          <p:cNvSpPr txBox="1"/>
          <p:nvPr>
            <p:ph type="title"/>
          </p:nvPr>
        </p:nvSpPr>
        <p:spPr>
          <a:xfrm>
            <a:off x="2648441" y="978408"/>
            <a:ext cx="1865400" cy="2895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000"/>
              <a:buNone/>
              <a:defRPr b="1" sz="1000">
                <a:solidFill>
                  <a:schemeClr val="dk2"/>
                </a:solidFill>
              </a:defRPr>
            </a:lvl1pPr>
            <a:lvl2pPr lvl="1" rtl="0">
              <a:spcBef>
                <a:spcPts val="0"/>
              </a:spcBef>
              <a:spcAft>
                <a:spcPts val="0"/>
              </a:spcAft>
              <a:buClr>
                <a:schemeClr val="dk2"/>
              </a:buClr>
              <a:buSzPts val="1000"/>
              <a:buNone/>
              <a:defRPr b="1" sz="1000">
                <a:solidFill>
                  <a:schemeClr val="dk2"/>
                </a:solidFill>
              </a:defRPr>
            </a:lvl2pPr>
            <a:lvl3pPr lvl="2" rtl="0">
              <a:spcBef>
                <a:spcPts val="0"/>
              </a:spcBef>
              <a:spcAft>
                <a:spcPts val="0"/>
              </a:spcAft>
              <a:buClr>
                <a:schemeClr val="dk2"/>
              </a:buClr>
              <a:buSzPts val="1000"/>
              <a:buNone/>
              <a:defRPr b="1" sz="1000">
                <a:solidFill>
                  <a:schemeClr val="dk2"/>
                </a:solidFill>
              </a:defRPr>
            </a:lvl3pPr>
            <a:lvl4pPr lvl="3" rtl="0">
              <a:spcBef>
                <a:spcPts val="0"/>
              </a:spcBef>
              <a:spcAft>
                <a:spcPts val="0"/>
              </a:spcAft>
              <a:buClr>
                <a:schemeClr val="dk2"/>
              </a:buClr>
              <a:buSzPts val="1000"/>
              <a:buNone/>
              <a:defRPr b="1" sz="1000">
                <a:solidFill>
                  <a:schemeClr val="dk2"/>
                </a:solidFill>
              </a:defRPr>
            </a:lvl4pPr>
            <a:lvl5pPr lvl="4" rtl="0">
              <a:spcBef>
                <a:spcPts val="0"/>
              </a:spcBef>
              <a:spcAft>
                <a:spcPts val="0"/>
              </a:spcAft>
              <a:buClr>
                <a:schemeClr val="dk2"/>
              </a:buClr>
              <a:buSzPts val="1000"/>
              <a:buNone/>
              <a:defRPr b="1" sz="1000">
                <a:solidFill>
                  <a:schemeClr val="dk2"/>
                </a:solidFill>
              </a:defRPr>
            </a:lvl5pPr>
            <a:lvl6pPr lvl="5" rtl="0">
              <a:spcBef>
                <a:spcPts val="0"/>
              </a:spcBef>
              <a:spcAft>
                <a:spcPts val="0"/>
              </a:spcAft>
              <a:buClr>
                <a:schemeClr val="dk2"/>
              </a:buClr>
              <a:buSzPts val="1000"/>
              <a:buNone/>
              <a:defRPr b="1" sz="1000">
                <a:solidFill>
                  <a:schemeClr val="dk2"/>
                </a:solidFill>
              </a:defRPr>
            </a:lvl6pPr>
            <a:lvl7pPr lvl="6" rtl="0">
              <a:spcBef>
                <a:spcPts val="0"/>
              </a:spcBef>
              <a:spcAft>
                <a:spcPts val="0"/>
              </a:spcAft>
              <a:buClr>
                <a:schemeClr val="dk2"/>
              </a:buClr>
              <a:buSzPts val="1000"/>
              <a:buNone/>
              <a:defRPr b="1" sz="1000">
                <a:solidFill>
                  <a:schemeClr val="dk2"/>
                </a:solidFill>
              </a:defRPr>
            </a:lvl7pPr>
            <a:lvl8pPr lvl="7" rtl="0">
              <a:spcBef>
                <a:spcPts val="0"/>
              </a:spcBef>
              <a:spcAft>
                <a:spcPts val="0"/>
              </a:spcAft>
              <a:buClr>
                <a:schemeClr val="dk2"/>
              </a:buClr>
              <a:buSzPts val="1000"/>
              <a:buNone/>
              <a:defRPr b="1" sz="1000">
                <a:solidFill>
                  <a:schemeClr val="dk2"/>
                </a:solidFill>
              </a:defRPr>
            </a:lvl8pPr>
            <a:lvl9pPr lvl="8" rtl="0">
              <a:spcBef>
                <a:spcPts val="0"/>
              </a:spcBef>
              <a:spcAft>
                <a:spcPts val="0"/>
              </a:spcAft>
              <a:buClr>
                <a:schemeClr val="dk2"/>
              </a:buClr>
              <a:buSzPts val="1000"/>
              <a:buNone/>
              <a:defRPr b="1" sz="1000">
                <a:solidFill>
                  <a:schemeClr val="dk2"/>
                </a:solidFill>
              </a:defRPr>
            </a:lvl9pPr>
          </a:lstStyle>
          <a:p/>
        </p:txBody>
      </p:sp>
      <p:sp>
        <p:nvSpPr>
          <p:cNvPr id="182" name="Google Shape;182;p25"/>
          <p:cNvSpPr txBox="1"/>
          <p:nvPr>
            <p:ph idx="7" type="title"/>
          </p:nvPr>
        </p:nvSpPr>
        <p:spPr>
          <a:xfrm>
            <a:off x="4763827" y="978408"/>
            <a:ext cx="1865400" cy="2895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000"/>
              <a:buNone/>
              <a:defRPr b="1" sz="1000">
                <a:solidFill>
                  <a:schemeClr val="dk2"/>
                </a:solidFill>
              </a:defRPr>
            </a:lvl1pPr>
            <a:lvl2pPr lvl="1" rtl="0">
              <a:spcBef>
                <a:spcPts val="0"/>
              </a:spcBef>
              <a:spcAft>
                <a:spcPts val="0"/>
              </a:spcAft>
              <a:buClr>
                <a:schemeClr val="dk2"/>
              </a:buClr>
              <a:buSzPts val="1000"/>
              <a:buNone/>
              <a:defRPr b="1" sz="1000">
                <a:solidFill>
                  <a:schemeClr val="dk2"/>
                </a:solidFill>
              </a:defRPr>
            </a:lvl2pPr>
            <a:lvl3pPr lvl="2" rtl="0">
              <a:spcBef>
                <a:spcPts val="0"/>
              </a:spcBef>
              <a:spcAft>
                <a:spcPts val="0"/>
              </a:spcAft>
              <a:buClr>
                <a:schemeClr val="dk2"/>
              </a:buClr>
              <a:buSzPts val="1000"/>
              <a:buNone/>
              <a:defRPr b="1" sz="1000">
                <a:solidFill>
                  <a:schemeClr val="dk2"/>
                </a:solidFill>
              </a:defRPr>
            </a:lvl3pPr>
            <a:lvl4pPr lvl="3" rtl="0">
              <a:spcBef>
                <a:spcPts val="0"/>
              </a:spcBef>
              <a:spcAft>
                <a:spcPts val="0"/>
              </a:spcAft>
              <a:buClr>
                <a:schemeClr val="dk2"/>
              </a:buClr>
              <a:buSzPts val="1000"/>
              <a:buNone/>
              <a:defRPr b="1" sz="1000">
                <a:solidFill>
                  <a:schemeClr val="dk2"/>
                </a:solidFill>
              </a:defRPr>
            </a:lvl4pPr>
            <a:lvl5pPr lvl="4" rtl="0">
              <a:spcBef>
                <a:spcPts val="0"/>
              </a:spcBef>
              <a:spcAft>
                <a:spcPts val="0"/>
              </a:spcAft>
              <a:buClr>
                <a:schemeClr val="dk2"/>
              </a:buClr>
              <a:buSzPts val="1000"/>
              <a:buNone/>
              <a:defRPr b="1" sz="1000">
                <a:solidFill>
                  <a:schemeClr val="dk2"/>
                </a:solidFill>
              </a:defRPr>
            </a:lvl5pPr>
            <a:lvl6pPr lvl="5" rtl="0">
              <a:spcBef>
                <a:spcPts val="0"/>
              </a:spcBef>
              <a:spcAft>
                <a:spcPts val="0"/>
              </a:spcAft>
              <a:buClr>
                <a:schemeClr val="dk2"/>
              </a:buClr>
              <a:buSzPts val="1000"/>
              <a:buNone/>
              <a:defRPr b="1" sz="1000">
                <a:solidFill>
                  <a:schemeClr val="dk2"/>
                </a:solidFill>
              </a:defRPr>
            </a:lvl6pPr>
            <a:lvl7pPr lvl="6" rtl="0">
              <a:spcBef>
                <a:spcPts val="0"/>
              </a:spcBef>
              <a:spcAft>
                <a:spcPts val="0"/>
              </a:spcAft>
              <a:buClr>
                <a:schemeClr val="dk2"/>
              </a:buClr>
              <a:buSzPts val="1000"/>
              <a:buNone/>
              <a:defRPr b="1" sz="1000">
                <a:solidFill>
                  <a:schemeClr val="dk2"/>
                </a:solidFill>
              </a:defRPr>
            </a:lvl7pPr>
            <a:lvl8pPr lvl="7" rtl="0">
              <a:spcBef>
                <a:spcPts val="0"/>
              </a:spcBef>
              <a:spcAft>
                <a:spcPts val="0"/>
              </a:spcAft>
              <a:buClr>
                <a:schemeClr val="dk2"/>
              </a:buClr>
              <a:buSzPts val="1000"/>
              <a:buNone/>
              <a:defRPr b="1" sz="1000">
                <a:solidFill>
                  <a:schemeClr val="dk2"/>
                </a:solidFill>
              </a:defRPr>
            </a:lvl8pPr>
            <a:lvl9pPr lvl="8" rtl="0">
              <a:spcBef>
                <a:spcPts val="0"/>
              </a:spcBef>
              <a:spcAft>
                <a:spcPts val="0"/>
              </a:spcAft>
              <a:buClr>
                <a:schemeClr val="dk2"/>
              </a:buClr>
              <a:buSzPts val="1000"/>
              <a:buNone/>
              <a:defRPr b="1" sz="1000">
                <a:solidFill>
                  <a:schemeClr val="dk2"/>
                </a:solidFill>
              </a:defRPr>
            </a:lvl9pPr>
          </a:lstStyle>
          <a:p/>
        </p:txBody>
      </p:sp>
      <p:sp>
        <p:nvSpPr>
          <p:cNvPr id="183" name="Google Shape;183;p25"/>
          <p:cNvSpPr txBox="1"/>
          <p:nvPr>
            <p:ph idx="8" type="title"/>
          </p:nvPr>
        </p:nvSpPr>
        <p:spPr>
          <a:xfrm>
            <a:off x="6879227" y="978408"/>
            <a:ext cx="1865400" cy="2895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000"/>
              <a:buNone/>
              <a:defRPr b="1" sz="1000">
                <a:solidFill>
                  <a:schemeClr val="dk2"/>
                </a:solidFill>
              </a:defRPr>
            </a:lvl1pPr>
            <a:lvl2pPr lvl="1" rtl="0">
              <a:spcBef>
                <a:spcPts val="0"/>
              </a:spcBef>
              <a:spcAft>
                <a:spcPts val="0"/>
              </a:spcAft>
              <a:buClr>
                <a:schemeClr val="dk2"/>
              </a:buClr>
              <a:buSzPts val="1000"/>
              <a:buNone/>
              <a:defRPr b="1" sz="1000">
                <a:solidFill>
                  <a:schemeClr val="dk2"/>
                </a:solidFill>
              </a:defRPr>
            </a:lvl2pPr>
            <a:lvl3pPr lvl="2" rtl="0">
              <a:spcBef>
                <a:spcPts val="0"/>
              </a:spcBef>
              <a:spcAft>
                <a:spcPts val="0"/>
              </a:spcAft>
              <a:buClr>
                <a:schemeClr val="dk2"/>
              </a:buClr>
              <a:buSzPts val="1000"/>
              <a:buNone/>
              <a:defRPr b="1" sz="1000">
                <a:solidFill>
                  <a:schemeClr val="dk2"/>
                </a:solidFill>
              </a:defRPr>
            </a:lvl3pPr>
            <a:lvl4pPr lvl="3" rtl="0">
              <a:spcBef>
                <a:spcPts val="0"/>
              </a:spcBef>
              <a:spcAft>
                <a:spcPts val="0"/>
              </a:spcAft>
              <a:buClr>
                <a:schemeClr val="dk2"/>
              </a:buClr>
              <a:buSzPts val="1000"/>
              <a:buNone/>
              <a:defRPr b="1" sz="1000">
                <a:solidFill>
                  <a:schemeClr val="dk2"/>
                </a:solidFill>
              </a:defRPr>
            </a:lvl4pPr>
            <a:lvl5pPr lvl="4" rtl="0">
              <a:spcBef>
                <a:spcPts val="0"/>
              </a:spcBef>
              <a:spcAft>
                <a:spcPts val="0"/>
              </a:spcAft>
              <a:buClr>
                <a:schemeClr val="dk2"/>
              </a:buClr>
              <a:buSzPts val="1000"/>
              <a:buNone/>
              <a:defRPr b="1" sz="1000">
                <a:solidFill>
                  <a:schemeClr val="dk2"/>
                </a:solidFill>
              </a:defRPr>
            </a:lvl5pPr>
            <a:lvl6pPr lvl="5" rtl="0">
              <a:spcBef>
                <a:spcPts val="0"/>
              </a:spcBef>
              <a:spcAft>
                <a:spcPts val="0"/>
              </a:spcAft>
              <a:buClr>
                <a:schemeClr val="dk2"/>
              </a:buClr>
              <a:buSzPts val="1000"/>
              <a:buNone/>
              <a:defRPr b="1" sz="1000">
                <a:solidFill>
                  <a:schemeClr val="dk2"/>
                </a:solidFill>
              </a:defRPr>
            </a:lvl6pPr>
            <a:lvl7pPr lvl="6" rtl="0">
              <a:spcBef>
                <a:spcPts val="0"/>
              </a:spcBef>
              <a:spcAft>
                <a:spcPts val="0"/>
              </a:spcAft>
              <a:buClr>
                <a:schemeClr val="dk2"/>
              </a:buClr>
              <a:buSzPts val="1000"/>
              <a:buNone/>
              <a:defRPr b="1" sz="1000">
                <a:solidFill>
                  <a:schemeClr val="dk2"/>
                </a:solidFill>
              </a:defRPr>
            </a:lvl7pPr>
            <a:lvl8pPr lvl="7" rtl="0">
              <a:spcBef>
                <a:spcPts val="0"/>
              </a:spcBef>
              <a:spcAft>
                <a:spcPts val="0"/>
              </a:spcAft>
              <a:buClr>
                <a:schemeClr val="dk2"/>
              </a:buClr>
              <a:buSzPts val="1000"/>
              <a:buNone/>
              <a:defRPr b="1" sz="1000">
                <a:solidFill>
                  <a:schemeClr val="dk2"/>
                </a:solidFill>
              </a:defRPr>
            </a:lvl8pPr>
            <a:lvl9pPr lvl="8" rtl="0">
              <a:spcBef>
                <a:spcPts val="0"/>
              </a:spcBef>
              <a:spcAft>
                <a:spcPts val="0"/>
              </a:spcAft>
              <a:buClr>
                <a:schemeClr val="dk2"/>
              </a:buClr>
              <a:buSzPts val="1000"/>
              <a:buNone/>
              <a:defRPr b="1" sz="1000">
                <a:solidFill>
                  <a:schemeClr val="dk2"/>
                </a:solidFill>
              </a:defRPr>
            </a:lvl9pPr>
          </a:lstStyle>
          <a:p/>
        </p:txBody>
      </p:sp>
      <p:sp>
        <p:nvSpPr>
          <p:cNvPr id="184" name="Google Shape;184;p25"/>
          <p:cNvSpPr txBox="1"/>
          <p:nvPr>
            <p:ph idx="9" type="title"/>
          </p:nvPr>
        </p:nvSpPr>
        <p:spPr>
          <a:xfrm>
            <a:off x="2648426" y="3099816"/>
            <a:ext cx="1865400" cy="2895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000"/>
              <a:buNone/>
              <a:defRPr b="1" sz="1000">
                <a:solidFill>
                  <a:schemeClr val="dk2"/>
                </a:solidFill>
              </a:defRPr>
            </a:lvl1pPr>
            <a:lvl2pPr lvl="1" rtl="0">
              <a:spcBef>
                <a:spcPts val="0"/>
              </a:spcBef>
              <a:spcAft>
                <a:spcPts val="0"/>
              </a:spcAft>
              <a:buClr>
                <a:schemeClr val="dk2"/>
              </a:buClr>
              <a:buSzPts val="1000"/>
              <a:buNone/>
              <a:defRPr b="1" sz="1000">
                <a:solidFill>
                  <a:schemeClr val="dk2"/>
                </a:solidFill>
              </a:defRPr>
            </a:lvl2pPr>
            <a:lvl3pPr lvl="2" rtl="0">
              <a:spcBef>
                <a:spcPts val="0"/>
              </a:spcBef>
              <a:spcAft>
                <a:spcPts val="0"/>
              </a:spcAft>
              <a:buClr>
                <a:schemeClr val="dk2"/>
              </a:buClr>
              <a:buSzPts val="1000"/>
              <a:buNone/>
              <a:defRPr b="1" sz="1000">
                <a:solidFill>
                  <a:schemeClr val="dk2"/>
                </a:solidFill>
              </a:defRPr>
            </a:lvl3pPr>
            <a:lvl4pPr lvl="3" rtl="0">
              <a:spcBef>
                <a:spcPts val="0"/>
              </a:spcBef>
              <a:spcAft>
                <a:spcPts val="0"/>
              </a:spcAft>
              <a:buClr>
                <a:schemeClr val="dk2"/>
              </a:buClr>
              <a:buSzPts val="1000"/>
              <a:buNone/>
              <a:defRPr b="1" sz="1000">
                <a:solidFill>
                  <a:schemeClr val="dk2"/>
                </a:solidFill>
              </a:defRPr>
            </a:lvl4pPr>
            <a:lvl5pPr lvl="4" rtl="0">
              <a:spcBef>
                <a:spcPts val="0"/>
              </a:spcBef>
              <a:spcAft>
                <a:spcPts val="0"/>
              </a:spcAft>
              <a:buClr>
                <a:schemeClr val="dk2"/>
              </a:buClr>
              <a:buSzPts val="1000"/>
              <a:buNone/>
              <a:defRPr b="1" sz="1000">
                <a:solidFill>
                  <a:schemeClr val="dk2"/>
                </a:solidFill>
              </a:defRPr>
            </a:lvl5pPr>
            <a:lvl6pPr lvl="5" rtl="0">
              <a:spcBef>
                <a:spcPts val="0"/>
              </a:spcBef>
              <a:spcAft>
                <a:spcPts val="0"/>
              </a:spcAft>
              <a:buClr>
                <a:schemeClr val="dk2"/>
              </a:buClr>
              <a:buSzPts val="1000"/>
              <a:buNone/>
              <a:defRPr b="1" sz="1000">
                <a:solidFill>
                  <a:schemeClr val="dk2"/>
                </a:solidFill>
              </a:defRPr>
            </a:lvl6pPr>
            <a:lvl7pPr lvl="6" rtl="0">
              <a:spcBef>
                <a:spcPts val="0"/>
              </a:spcBef>
              <a:spcAft>
                <a:spcPts val="0"/>
              </a:spcAft>
              <a:buClr>
                <a:schemeClr val="dk2"/>
              </a:buClr>
              <a:buSzPts val="1000"/>
              <a:buNone/>
              <a:defRPr b="1" sz="1000">
                <a:solidFill>
                  <a:schemeClr val="dk2"/>
                </a:solidFill>
              </a:defRPr>
            </a:lvl7pPr>
            <a:lvl8pPr lvl="7" rtl="0">
              <a:spcBef>
                <a:spcPts val="0"/>
              </a:spcBef>
              <a:spcAft>
                <a:spcPts val="0"/>
              </a:spcAft>
              <a:buClr>
                <a:schemeClr val="dk2"/>
              </a:buClr>
              <a:buSzPts val="1000"/>
              <a:buNone/>
              <a:defRPr b="1" sz="1000">
                <a:solidFill>
                  <a:schemeClr val="dk2"/>
                </a:solidFill>
              </a:defRPr>
            </a:lvl8pPr>
            <a:lvl9pPr lvl="8" rtl="0">
              <a:spcBef>
                <a:spcPts val="0"/>
              </a:spcBef>
              <a:spcAft>
                <a:spcPts val="0"/>
              </a:spcAft>
              <a:buClr>
                <a:schemeClr val="dk2"/>
              </a:buClr>
              <a:buSzPts val="1000"/>
              <a:buNone/>
              <a:defRPr b="1" sz="1000">
                <a:solidFill>
                  <a:schemeClr val="dk2"/>
                </a:solidFill>
              </a:defRPr>
            </a:lvl9pPr>
          </a:lstStyle>
          <a:p/>
        </p:txBody>
      </p:sp>
      <p:sp>
        <p:nvSpPr>
          <p:cNvPr id="185" name="Google Shape;185;p25"/>
          <p:cNvSpPr txBox="1"/>
          <p:nvPr>
            <p:ph idx="13" type="title"/>
          </p:nvPr>
        </p:nvSpPr>
        <p:spPr>
          <a:xfrm>
            <a:off x="4763821" y="3099816"/>
            <a:ext cx="1865400" cy="2895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000"/>
              <a:buNone/>
              <a:defRPr b="1" sz="1000">
                <a:solidFill>
                  <a:schemeClr val="dk2"/>
                </a:solidFill>
              </a:defRPr>
            </a:lvl1pPr>
            <a:lvl2pPr lvl="1" rtl="0">
              <a:spcBef>
                <a:spcPts val="0"/>
              </a:spcBef>
              <a:spcAft>
                <a:spcPts val="0"/>
              </a:spcAft>
              <a:buClr>
                <a:schemeClr val="dk2"/>
              </a:buClr>
              <a:buSzPts val="1000"/>
              <a:buNone/>
              <a:defRPr b="1" sz="1000">
                <a:solidFill>
                  <a:schemeClr val="dk2"/>
                </a:solidFill>
              </a:defRPr>
            </a:lvl2pPr>
            <a:lvl3pPr lvl="2" rtl="0">
              <a:spcBef>
                <a:spcPts val="0"/>
              </a:spcBef>
              <a:spcAft>
                <a:spcPts val="0"/>
              </a:spcAft>
              <a:buClr>
                <a:schemeClr val="dk2"/>
              </a:buClr>
              <a:buSzPts val="1000"/>
              <a:buNone/>
              <a:defRPr b="1" sz="1000">
                <a:solidFill>
                  <a:schemeClr val="dk2"/>
                </a:solidFill>
              </a:defRPr>
            </a:lvl3pPr>
            <a:lvl4pPr lvl="3" rtl="0">
              <a:spcBef>
                <a:spcPts val="0"/>
              </a:spcBef>
              <a:spcAft>
                <a:spcPts val="0"/>
              </a:spcAft>
              <a:buClr>
                <a:schemeClr val="dk2"/>
              </a:buClr>
              <a:buSzPts val="1000"/>
              <a:buNone/>
              <a:defRPr b="1" sz="1000">
                <a:solidFill>
                  <a:schemeClr val="dk2"/>
                </a:solidFill>
              </a:defRPr>
            </a:lvl4pPr>
            <a:lvl5pPr lvl="4" rtl="0">
              <a:spcBef>
                <a:spcPts val="0"/>
              </a:spcBef>
              <a:spcAft>
                <a:spcPts val="0"/>
              </a:spcAft>
              <a:buClr>
                <a:schemeClr val="dk2"/>
              </a:buClr>
              <a:buSzPts val="1000"/>
              <a:buNone/>
              <a:defRPr b="1" sz="1000">
                <a:solidFill>
                  <a:schemeClr val="dk2"/>
                </a:solidFill>
              </a:defRPr>
            </a:lvl5pPr>
            <a:lvl6pPr lvl="5" rtl="0">
              <a:spcBef>
                <a:spcPts val="0"/>
              </a:spcBef>
              <a:spcAft>
                <a:spcPts val="0"/>
              </a:spcAft>
              <a:buClr>
                <a:schemeClr val="dk2"/>
              </a:buClr>
              <a:buSzPts val="1000"/>
              <a:buNone/>
              <a:defRPr b="1" sz="1000">
                <a:solidFill>
                  <a:schemeClr val="dk2"/>
                </a:solidFill>
              </a:defRPr>
            </a:lvl6pPr>
            <a:lvl7pPr lvl="6" rtl="0">
              <a:spcBef>
                <a:spcPts val="0"/>
              </a:spcBef>
              <a:spcAft>
                <a:spcPts val="0"/>
              </a:spcAft>
              <a:buClr>
                <a:schemeClr val="dk2"/>
              </a:buClr>
              <a:buSzPts val="1000"/>
              <a:buNone/>
              <a:defRPr b="1" sz="1000">
                <a:solidFill>
                  <a:schemeClr val="dk2"/>
                </a:solidFill>
              </a:defRPr>
            </a:lvl7pPr>
            <a:lvl8pPr lvl="7" rtl="0">
              <a:spcBef>
                <a:spcPts val="0"/>
              </a:spcBef>
              <a:spcAft>
                <a:spcPts val="0"/>
              </a:spcAft>
              <a:buClr>
                <a:schemeClr val="dk2"/>
              </a:buClr>
              <a:buSzPts val="1000"/>
              <a:buNone/>
              <a:defRPr b="1" sz="1000">
                <a:solidFill>
                  <a:schemeClr val="dk2"/>
                </a:solidFill>
              </a:defRPr>
            </a:lvl8pPr>
            <a:lvl9pPr lvl="8" rtl="0">
              <a:spcBef>
                <a:spcPts val="0"/>
              </a:spcBef>
              <a:spcAft>
                <a:spcPts val="0"/>
              </a:spcAft>
              <a:buClr>
                <a:schemeClr val="dk2"/>
              </a:buClr>
              <a:buSzPts val="1000"/>
              <a:buNone/>
              <a:defRPr b="1" sz="1000">
                <a:solidFill>
                  <a:schemeClr val="dk2"/>
                </a:solidFill>
              </a:defRPr>
            </a:lvl9pPr>
          </a:lstStyle>
          <a:p/>
        </p:txBody>
      </p:sp>
      <p:sp>
        <p:nvSpPr>
          <p:cNvPr id="186" name="Google Shape;186;p25"/>
          <p:cNvSpPr txBox="1"/>
          <p:nvPr>
            <p:ph idx="14" type="title"/>
          </p:nvPr>
        </p:nvSpPr>
        <p:spPr>
          <a:xfrm>
            <a:off x="6879278" y="3099816"/>
            <a:ext cx="1865400" cy="2895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000"/>
              <a:buNone/>
              <a:defRPr b="1" sz="1000">
                <a:solidFill>
                  <a:schemeClr val="dk2"/>
                </a:solidFill>
              </a:defRPr>
            </a:lvl1pPr>
            <a:lvl2pPr lvl="1" rtl="0">
              <a:spcBef>
                <a:spcPts val="0"/>
              </a:spcBef>
              <a:spcAft>
                <a:spcPts val="0"/>
              </a:spcAft>
              <a:buClr>
                <a:schemeClr val="dk2"/>
              </a:buClr>
              <a:buSzPts val="1000"/>
              <a:buNone/>
              <a:defRPr b="1" sz="1000">
                <a:solidFill>
                  <a:schemeClr val="dk2"/>
                </a:solidFill>
              </a:defRPr>
            </a:lvl2pPr>
            <a:lvl3pPr lvl="2" rtl="0">
              <a:spcBef>
                <a:spcPts val="0"/>
              </a:spcBef>
              <a:spcAft>
                <a:spcPts val="0"/>
              </a:spcAft>
              <a:buClr>
                <a:schemeClr val="dk2"/>
              </a:buClr>
              <a:buSzPts val="1000"/>
              <a:buNone/>
              <a:defRPr b="1" sz="1000">
                <a:solidFill>
                  <a:schemeClr val="dk2"/>
                </a:solidFill>
              </a:defRPr>
            </a:lvl3pPr>
            <a:lvl4pPr lvl="3" rtl="0">
              <a:spcBef>
                <a:spcPts val="0"/>
              </a:spcBef>
              <a:spcAft>
                <a:spcPts val="0"/>
              </a:spcAft>
              <a:buClr>
                <a:schemeClr val="dk2"/>
              </a:buClr>
              <a:buSzPts val="1000"/>
              <a:buNone/>
              <a:defRPr b="1" sz="1000">
                <a:solidFill>
                  <a:schemeClr val="dk2"/>
                </a:solidFill>
              </a:defRPr>
            </a:lvl4pPr>
            <a:lvl5pPr lvl="4" rtl="0">
              <a:spcBef>
                <a:spcPts val="0"/>
              </a:spcBef>
              <a:spcAft>
                <a:spcPts val="0"/>
              </a:spcAft>
              <a:buClr>
                <a:schemeClr val="dk2"/>
              </a:buClr>
              <a:buSzPts val="1000"/>
              <a:buNone/>
              <a:defRPr b="1" sz="1000">
                <a:solidFill>
                  <a:schemeClr val="dk2"/>
                </a:solidFill>
              </a:defRPr>
            </a:lvl5pPr>
            <a:lvl6pPr lvl="5" rtl="0">
              <a:spcBef>
                <a:spcPts val="0"/>
              </a:spcBef>
              <a:spcAft>
                <a:spcPts val="0"/>
              </a:spcAft>
              <a:buClr>
                <a:schemeClr val="dk2"/>
              </a:buClr>
              <a:buSzPts val="1000"/>
              <a:buNone/>
              <a:defRPr b="1" sz="1000">
                <a:solidFill>
                  <a:schemeClr val="dk2"/>
                </a:solidFill>
              </a:defRPr>
            </a:lvl6pPr>
            <a:lvl7pPr lvl="6" rtl="0">
              <a:spcBef>
                <a:spcPts val="0"/>
              </a:spcBef>
              <a:spcAft>
                <a:spcPts val="0"/>
              </a:spcAft>
              <a:buClr>
                <a:schemeClr val="dk2"/>
              </a:buClr>
              <a:buSzPts val="1000"/>
              <a:buNone/>
              <a:defRPr b="1" sz="1000">
                <a:solidFill>
                  <a:schemeClr val="dk2"/>
                </a:solidFill>
              </a:defRPr>
            </a:lvl7pPr>
            <a:lvl8pPr lvl="7" rtl="0">
              <a:spcBef>
                <a:spcPts val="0"/>
              </a:spcBef>
              <a:spcAft>
                <a:spcPts val="0"/>
              </a:spcAft>
              <a:buClr>
                <a:schemeClr val="dk2"/>
              </a:buClr>
              <a:buSzPts val="1000"/>
              <a:buNone/>
              <a:defRPr b="1" sz="1000">
                <a:solidFill>
                  <a:schemeClr val="dk2"/>
                </a:solidFill>
              </a:defRPr>
            </a:lvl8pPr>
            <a:lvl9pPr lvl="8" rtl="0">
              <a:spcBef>
                <a:spcPts val="0"/>
              </a:spcBef>
              <a:spcAft>
                <a:spcPts val="0"/>
              </a:spcAft>
              <a:buClr>
                <a:schemeClr val="dk2"/>
              </a:buClr>
              <a:buSzPts val="1000"/>
              <a:buNone/>
              <a:defRPr b="1" sz="1000">
                <a:solidFill>
                  <a:schemeClr val="dk2"/>
                </a:solidFill>
              </a:defRPr>
            </a:lvl9pPr>
          </a:lstStyle>
          <a:p/>
        </p:txBody>
      </p:sp>
      <p:sp>
        <p:nvSpPr>
          <p:cNvPr id="187" name="Google Shape;187;p25"/>
          <p:cNvSpPr txBox="1"/>
          <p:nvPr>
            <p:ph idx="15" type="body"/>
          </p:nvPr>
        </p:nvSpPr>
        <p:spPr>
          <a:xfrm>
            <a:off x="347475" y="1991600"/>
            <a:ext cx="1574100" cy="2024700"/>
          </a:xfrm>
          <a:prstGeom prst="rect">
            <a:avLst/>
          </a:prstGeom>
        </p:spPr>
        <p:txBody>
          <a:bodyPr anchorCtr="0" anchor="t" bIns="0" lIns="0" spcFirstLastPara="1" rIns="0" wrap="square" tIns="0">
            <a:noAutofit/>
          </a:bodyPr>
          <a:lstStyle>
            <a:lvl1pPr indent="-298450" lvl="0" marL="457200" rtl="0">
              <a:lnSpc>
                <a:spcPct val="125000"/>
              </a:lnSpc>
              <a:spcBef>
                <a:spcPts val="0"/>
              </a:spcBef>
              <a:spcAft>
                <a:spcPts val="0"/>
              </a:spcAft>
              <a:buSzPts val="1100"/>
              <a:buChar char="●"/>
              <a:defRPr b="1" sz="1100"/>
            </a:lvl1pPr>
            <a:lvl2pPr indent="-298450" lvl="1" marL="914400" rtl="0">
              <a:lnSpc>
                <a:spcPct val="125000"/>
              </a:lnSpc>
              <a:spcBef>
                <a:spcPts val="0"/>
              </a:spcBef>
              <a:spcAft>
                <a:spcPts val="0"/>
              </a:spcAft>
              <a:buSzPts val="1100"/>
              <a:buChar char="○"/>
              <a:defRPr b="1" sz="1100"/>
            </a:lvl2pPr>
            <a:lvl3pPr indent="-298450" lvl="2" marL="1371600" rtl="0">
              <a:lnSpc>
                <a:spcPct val="125000"/>
              </a:lnSpc>
              <a:spcBef>
                <a:spcPts val="0"/>
              </a:spcBef>
              <a:spcAft>
                <a:spcPts val="0"/>
              </a:spcAft>
              <a:buSzPts val="1100"/>
              <a:buChar char="■"/>
              <a:defRPr b="1" sz="1100"/>
            </a:lvl3pPr>
            <a:lvl4pPr indent="-298450" lvl="3" marL="1828800" rtl="0">
              <a:lnSpc>
                <a:spcPct val="125000"/>
              </a:lnSpc>
              <a:spcBef>
                <a:spcPts val="0"/>
              </a:spcBef>
              <a:spcAft>
                <a:spcPts val="0"/>
              </a:spcAft>
              <a:buSzPts val="1100"/>
              <a:buChar char="●"/>
              <a:defRPr b="1" sz="1100"/>
            </a:lvl4pPr>
            <a:lvl5pPr indent="-298450" lvl="4" marL="2286000" rtl="0">
              <a:lnSpc>
                <a:spcPct val="125000"/>
              </a:lnSpc>
              <a:spcBef>
                <a:spcPts val="0"/>
              </a:spcBef>
              <a:spcAft>
                <a:spcPts val="0"/>
              </a:spcAft>
              <a:buSzPts val="1100"/>
              <a:buChar char="○"/>
              <a:defRPr b="1" sz="1100"/>
            </a:lvl5pPr>
            <a:lvl6pPr indent="-298450" lvl="5" marL="2743200" rtl="0">
              <a:lnSpc>
                <a:spcPct val="125000"/>
              </a:lnSpc>
              <a:spcBef>
                <a:spcPts val="0"/>
              </a:spcBef>
              <a:spcAft>
                <a:spcPts val="0"/>
              </a:spcAft>
              <a:buSzPts val="1100"/>
              <a:buChar char="■"/>
              <a:defRPr b="1" sz="1100"/>
            </a:lvl6pPr>
            <a:lvl7pPr indent="-298450" lvl="6" marL="3200400" rtl="0">
              <a:lnSpc>
                <a:spcPct val="125000"/>
              </a:lnSpc>
              <a:spcBef>
                <a:spcPts val="0"/>
              </a:spcBef>
              <a:spcAft>
                <a:spcPts val="0"/>
              </a:spcAft>
              <a:buSzPts val="1100"/>
              <a:buChar char="●"/>
              <a:defRPr b="1" sz="1100"/>
            </a:lvl7pPr>
            <a:lvl8pPr indent="-298450" lvl="7" marL="3657600" rtl="0">
              <a:lnSpc>
                <a:spcPct val="125000"/>
              </a:lnSpc>
              <a:spcBef>
                <a:spcPts val="0"/>
              </a:spcBef>
              <a:spcAft>
                <a:spcPts val="0"/>
              </a:spcAft>
              <a:buSzPts val="1100"/>
              <a:buChar char="○"/>
              <a:defRPr b="1" sz="1100"/>
            </a:lvl8pPr>
            <a:lvl9pPr indent="-298450" lvl="8" marL="4114800" rtl="0">
              <a:lnSpc>
                <a:spcPct val="125000"/>
              </a:lnSpc>
              <a:spcBef>
                <a:spcPts val="0"/>
              </a:spcBef>
              <a:spcAft>
                <a:spcPts val="0"/>
              </a:spcAft>
              <a:buSzPts val="1100"/>
              <a:buChar char="■"/>
              <a:defRPr b="1" sz="1100"/>
            </a:lvl9pPr>
          </a:lstStyle>
          <a:p/>
        </p:txBody>
      </p:sp>
      <p:sp>
        <p:nvSpPr>
          <p:cNvPr id="188" name="Google Shape;188;p25"/>
          <p:cNvSpPr txBox="1"/>
          <p:nvPr>
            <p:ph idx="16" type="title"/>
          </p:nvPr>
        </p:nvSpPr>
        <p:spPr>
          <a:xfrm>
            <a:off x="347475" y="1035125"/>
            <a:ext cx="1574100" cy="875700"/>
          </a:xfrm>
          <a:prstGeom prst="rect">
            <a:avLst/>
          </a:prstGeom>
        </p:spPr>
        <p:txBody>
          <a:bodyPr anchorCtr="0" anchor="b" bIns="0" lIns="0" spcFirstLastPara="1" rIns="0" wrap="square" tIns="0">
            <a:noAutofit/>
          </a:bodyPr>
          <a:lstStyle>
            <a:lvl1pPr lvl="0" rtl="0">
              <a:spcBef>
                <a:spcPts val="0"/>
              </a:spcBef>
              <a:spcAft>
                <a:spcPts val="0"/>
              </a:spcAft>
              <a:buClr>
                <a:schemeClr val="accent3"/>
              </a:buClr>
              <a:buSzPts val="1900"/>
              <a:buNone/>
              <a:defRPr b="1" sz="1900">
                <a:solidFill>
                  <a:schemeClr val="accent3"/>
                </a:solidFill>
              </a:defRPr>
            </a:lvl1pPr>
            <a:lvl2pPr lvl="1" rtl="0">
              <a:spcBef>
                <a:spcPts val="0"/>
              </a:spcBef>
              <a:spcAft>
                <a:spcPts val="0"/>
              </a:spcAft>
              <a:buClr>
                <a:schemeClr val="accent3"/>
              </a:buClr>
              <a:buSzPts val="1900"/>
              <a:buNone/>
              <a:defRPr b="1" sz="1900">
                <a:solidFill>
                  <a:schemeClr val="accent3"/>
                </a:solidFill>
              </a:defRPr>
            </a:lvl2pPr>
            <a:lvl3pPr lvl="2" rtl="0">
              <a:spcBef>
                <a:spcPts val="0"/>
              </a:spcBef>
              <a:spcAft>
                <a:spcPts val="0"/>
              </a:spcAft>
              <a:buClr>
                <a:schemeClr val="accent3"/>
              </a:buClr>
              <a:buSzPts val="1900"/>
              <a:buNone/>
              <a:defRPr b="1" sz="1900">
                <a:solidFill>
                  <a:schemeClr val="accent3"/>
                </a:solidFill>
              </a:defRPr>
            </a:lvl3pPr>
            <a:lvl4pPr lvl="3" rtl="0">
              <a:spcBef>
                <a:spcPts val="0"/>
              </a:spcBef>
              <a:spcAft>
                <a:spcPts val="0"/>
              </a:spcAft>
              <a:buClr>
                <a:schemeClr val="accent3"/>
              </a:buClr>
              <a:buSzPts val="1900"/>
              <a:buNone/>
              <a:defRPr b="1" sz="1900">
                <a:solidFill>
                  <a:schemeClr val="accent3"/>
                </a:solidFill>
              </a:defRPr>
            </a:lvl4pPr>
            <a:lvl5pPr lvl="4" rtl="0">
              <a:spcBef>
                <a:spcPts val="0"/>
              </a:spcBef>
              <a:spcAft>
                <a:spcPts val="0"/>
              </a:spcAft>
              <a:buClr>
                <a:schemeClr val="accent3"/>
              </a:buClr>
              <a:buSzPts val="1900"/>
              <a:buNone/>
              <a:defRPr b="1" sz="1900">
                <a:solidFill>
                  <a:schemeClr val="accent3"/>
                </a:solidFill>
              </a:defRPr>
            </a:lvl5pPr>
            <a:lvl6pPr lvl="5" rtl="0">
              <a:spcBef>
                <a:spcPts val="0"/>
              </a:spcBef>
              <a:spcAft>
                <a:spcPts val="0"/>
              </a:spcAft>
              <a:buClr>
                <a:schemeClr val="accent3"/>
              </a:buClr>
              <a:buSzPts val="1900"/>
              <a:buNone/>
              <a:defRPr b="1" sz="1900">
                <a:solidFill>
                  <a:schemeClr val="accent3"/>
                </a:solidFill>
              </a:defRPr>
            </a:lvl6pPr>
            <a:lvl7pPr lvl="6" rtl="0">
              <a:spcBef>
                <a:spcPts val="0"/>
              </a:spcBef>
              <a:spcAft>
                <a:spcPts val="0"/>
              </a:spcAft>
              <a:buClr>
                <a:schemeClr val="accent3"/>
              </a:buClr>
              <a:buSzPts val="1900"/>
              <a:buNone/>
              <a:defRPr b="1" sz="1900">
                <a:solidFill>
                  <a:schemeClr val="accent3"/>
                </a:solidFill>
              </a:defRPr>
            </a:lvl7pPr>
            <a:lvl8pPr lvl="7" rtl="0">
              <a:spcBef>
                <a:spcPts val="0"/>
              </a:spcBef>
              <a:spcAft>
                <a:spcPts val="0"/>
              </a:spcAft>
              <a:buClr>
                <a:schemeClr val="accent3"/>
              </a:buClr>
              <a:buSzPts val="1900"/>
              <a:buNone/>
              <a:defRPr b="1" sz="1900">
                <a:solidFill>
                  <a:schemeClr val="accent3"/>
                </a:solidFill>
              </a:defRPr>
            </a:lvl8pPr>
            <a:lvl9pPr lvl="8" rtl="0">
              <a:spcBef>
                <a:spcPts val="0"/>
              </a:spcBef>
              <a:spcAft>
                <a:spcPts val="0"/>
              </a:spcAft>
              <a:buClr>
                <a:schemeClr val="accent3"/>
              </a:buClr>
              <a:buSzPts val="1900"/>
              <a:buNone/>
              <a:defRPr b="1" sz="1900">
                <a:solidFill>
                  <a:schemeClr val="accent3"/>
                </a:solidFill>
              </a:defRPr>
            </a:lvl9pPr>
          </a:lstStyle>
          <a:p/>
        </p:txBody>
      </p:sp>
      <p:pic>
        <p:nvPicPr>
          <p:cNvPr id="189" name="Google Shape;189;p25"/>
          <p:cNvPicPr preferRelativeResize="0"/>
          <p:nvPr/>
        </p:nvPicPr>
        <p:blipFill>
          <a:blip r:embed="rId2">
            <a:alphaModFix/>
          </a:blip>
          <a:stretch>
            <a:fillRect/>
          </a:stretch>
        </p:blipFill>
        <p:spPr>
          <a:xfrm>
            <a:off x="8833363" y="56338"/>
            <a:ext cx="256033" cy="256030"/>
          </a:xfrm>
          <a:prstGeom prst="rect">
            <a:avLst/>
          </a:prstGeom>
          <a:noFill/>
          <a:ln>
            <a:noFill/>
          </a:ln>
        </p:spPr>
      </p:pic>
    </p:spTree>
  </p:cSld>
  <p:clrMapOvr>
    <a:masterClrMapping/>
  </p:clrMapOvr>
  <p:extLst>
    <p:ext uri="{DCECCB84-F9BA-43D5-87BE-67443E8EF086}">
      <p15:sldGuideLst>
        <p15:guide id="1" orient="horz" pos="652">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Points (Up to 9)">
  <p:cSld name="CUSTOM_2_1_1_1_1">
    <p:spTree>
      <p:nvGrpSpPr>
        <p:cNvPr id="190" name="Shape 190"/>
        <p:cNvGrpSpPr/>
        <p:nvPr/>
      </p:nvGrpSpPr>
      <p:grpSpPr>
        <a:xfrm>
          <a:off x="0" y="0"/>
          <a:ext cx="0" cy="0"/>
          <a:chOff x="0" y="0"/>
          <a:chExt cx="0" cy="0"/>
        </a:xfrm>
      </p:grpSpPr>
      <p:sp>
        <p:nvSpPr>
          <p:cNvPr id="191" name="Google Shape;191;p26"/>
          <p:cNvSpPr/>
          <p:nvPr/>
        </p:nvSpPr>
        <p:spPr>
          <a:xfrm>
            <a:off x="-16275" y="-6300"/>
            <a:ext cx="2297400" cy="5156100"/>
          </a:xfrm>
          <a:prstGeom prst="rect">
            <a:avLst/>
          </a:prstGeom>
          <a:solidFill>
            <a:srgbClr val="FAF2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Poppins Medium"/>
              <a:ea typeface="Poppins Medium"/>
              <a:cs typeface="Poppins Medium"/>
              <a:sym typeface="Poppins Medium"/>
            </a:endParaRPr>
          </a:p>
        </p:txBody>
      </p:sp>
      <p:sp>
        <p:nvSpPr>
          <p:cNvPr id="192" name="Google Shape;192;p26"/>
          <p:cNvSpPr txBox="1"/>
          <p:nvPr>
            <p:ph idx="1" type="body"/>
          </p:nvPr>
        </p:nvSpPr>
        <p:spPr>
          <a:xfrm>
            <a:off x="2648425" y="1076898"/>
            <a:ext cx="1865400" cy="569700"/>
          </a:xfrm>
          <a:prstGeom prst="rect">
            <a:avLst/>
          </a:prstGeom>
        </p:spPr>
        <p:txBody>
          <a:bodyPr anchorCtr="0" anchor="t" bIns="0" lIns="0" spcFirstLastPara="1" rIns="0" wrap="square" tIns="0">
            <a:noAutofit/>
          </a:bodyPr>
          <a:lstStyle>
            <a:lvl1pPr indent="-292100" lvl="0" marL="457200" rtl="0">
              <a:lnSpc>
                <a:spcPct val="125000"/>
              </a:lnSpc>
              <a:spcBef>
                <a:spcPts val="0"/>
              </a:spcBef>
              <a:spcAft>
                <a:spcPts val="0"/>
              </a:spcAft>
              <a:buSzPts val="1000"/>
              <a:buChar char="●"/>
              <a:defRPr sz="1000"/>
            </a:lvl1pPr>
            <a:lvl2pPr indent="-292100" lvl="1" marL="914400" rtl="0">
              <a:lnSpc>
                <a:spcPct val="125000"/>
              </a:lnSpc>
              <a:spcBef>
                <a:spcPts val="0"/>
              </a:spcBef>
              <a:spcAft>
                <a:spcPts val="0"/>
              </a:spcAft>
              <a:buSzPts val="1000"/>
              <a:buChar char="○"/>
              <a:defRPr sz="1000"/>
            </a:lvl2pPr>
            <a:lvl3pPr indent="-292100" lvl="2" marL="1371600" rtl="0">
              <a:lnSpc>
                <a:spcPct val="125000"/>
              </a:lnSpc>
              <a:spcBef>
                <a:spcPts val="0"/>
              </a:spcBef>
              <a:spcAft>
                <a:spcPts val="0"/>
              </a:spcAft>
              <a:buSzPts val="1000"/>
              <a:buChar char="■"/>
              <a:defRPr sz="1000"/>
            </a:lvl3pPr>
            <a:lvl4pPr indent="-292100" lvl="3" marL="1828800" rtl="0">
              <a:lnSpc>
                <a:spcPct val="125000"/>
              </a:lnSpc>
              <a:spcBef>
                <a:spcPts val="0"/>
              </a:spcBef>
              <a:spcAft>
                <a:spcPts val="0"/>
              </a:spcAft>
              <a:buSzPts val="1000"/>
              <a:buChar char="●"/>
              <a:defRPr sz="1000"/>
            </a:lvl4pPr>
            <a:lvl5pPr indent="-292100" lvl="4" marL="2286000" rtl="0">
              <a:lnSpc>
                <a:spcPct val="125000"/>
              </a:lnSpc>
              <a:spcBef>
                <a:spcPts val="0"/>
              </a:spcBef>
              <a:spcAft>
                <a:spcPts val="0"/>
              </a:spcAft>
              <a:buSzPts val="1000"/>
              <a:buChar char="○"/>
              <a:defRPr sz="1000"/>
            </a:lvl5pPr>
            <a:lvl6pPr indent="-292100" lvl="5" marL="2743200" rtl="0">
              <a:lnSpc>
                <a:spcPct val="125000"/>
              </a:lnSpc>
              <a:spcBef>
                <a:spcPts val="0"/>
              </a:spcBef>
              <a:spcAft>
                <a:spcPts val="0"/>
              </a:spcAft>
              <a:buSzPts val="1000"/>
              <a:buChar char="■"/>
              <a:defRPr sz="1000"/>
            </a:lvl6pPr>
            <a:lvl7pPr indent="-292100" lvl="6" marL="3200400" rtl="0">
              <a:lnSpc>
                <a:spcPct val="125000"/>
              </a:lnSpc>
              <a:spcBef>
                <a:spcPts val="0"/>
              </a:spcBef>
              <a:spcAft>
                <a:spcPts val="0"/>
              </a:spcAft>
              <a:buSzPts val="1000"/>
              <a:buChar char="●"/>
              <a:defRPr sz="1000"/>
            </a:lvl7pPr>
            <a:lvl8pPr indent="-292100" lvl="7" marL="3657600" rtl="0">
              <a:lnSpc>
                <a:spcPct val="125000"/>
              </a:lnSpc>
              <a:spcBef>
                <a:spcPts val="0"/>
              </a:spcBef>
              <a:spcAft>
                <a:spcPts val="0"/>
              </a:spcAft>
              <a:buSzPts val="1000"/>
              <a:buChar char="○"/>
              <a:defRPr sz="1000"/>
            </a:lvl8pPr>
            <a:lvl9pPr indent="-292100" lvl="8" marL="4114800" rtl="0">
              <a:lnSpc>
                <a:spcPct val="125000"/>
              </a:lnSpc>
              <a:spcBef>
                <a:spcPts val="0"/>
              </a:spcBef>
              <a:spcAft>
                <a:spcPts val="0"/>
              </a:spcAft>
              <a:buSzPts val="1000"/>
              <a:buChar char="■"/>
              <a:defRPr sz="1000"/>
            </a:lvl9pPr>
          </a:lstStyle>
          <a:p/>
        </p:txBody>
      </p:sp>
      <p:sp>
        <p:nvSpPr>
          <p:cNvPr id="193" name="Google Shape;193;p26"/>
          <p:cNvSpPr txBox="1"/>
          <p:nvPr>
            <p:ph idx="2" type="body"/>
          </p:nvPr>
        </p:nvSpPr>
        <p:spPr>
          <a:xfrm>
            <a:off x="4763835" y="1076894"/>
            <a:ext cx="1865400" cy="569700"/>
          </a:xfrm>
          <a:prstGeom prst="rect">
            <a:avLst/>
          </a:prstGeom>
        </p:spPr>
        <p:txBody>
          <a:bodyPr anchorCtr="0" anchor="t" bIns="0" lIns="0" spcFirstLastPara="1" rIns="0" wrap="square" tIns="0">
            <a:noAutofit/>
          </a:bodyPr>
          <a:lstStyle>
            <a:lvl1pPr indent="-292100" lvl="0" marL="457200" rtl="0">
              <a:lnSpc>
                <a:spcPct val="125000"/>
              </a:lnSpc>
              <a:spcBef>
                <a:spcPts val="0"/>
              </a:spcBef>
              <a:spcAft>
                <a:spcPts val="0"/>
              </a:spcAft>
              <a:buSzPts val="1000"/>
              <a:buChar char="●"/>
              <a:defRPr sz="1000"/>
            </a:lvl1pPr>
            <a:lvl2pPr indent="-292100" lvl="1" marL="914400" rtl="0">
              <a:lnSpc>
                <a:spcPct val="125000"/>
              </a:lnSpc>
              <a:spcBef>
                <a:spcPts val="0"/>
              </a:spcBef>
              <a:spcAft>
                <a:spcPts val="0"/>
              </a:spcAft>
              <a:buSzPts val="1000"/>
              <a:buChar char="○"/>
              <a:defRPr sz="1000"/>
            </a:lvl2pPr>
            <a:lvl3pPr indent="-292100" lvl="2" marL="1371600" rtl="0">
              <a:lnSpc>
                <a:spcPct val="125000"/>
              </a:lnSpc>
              <a:spcBef>
                <a:spcPts val="0"/>
              </a:spcBef>
              <a:spcAft>
                <a:spcPts val="0"/>
              </a:spcAft>
              <a:buSzPts val="1000"/>
              <a:buChar char="■"/>
              <a:defRPr sz="1000"/>
            </a:lvl3pPr>
            <a:lvl4pPr indent="-292100" lvl="3" marL="1828800" rtl="0">
              <a:lnSpc>
                <a:spcPct val="125000"/>
              </a:lnSpc>
              <a:spcBef>
                <a:spcPts val="0"/>
              </a:spcBef>
              <a:spcAft>
                <a:spcPts val="0"/>
              </a:spcAft>
              <a:buSzPts val="1000"/>
              <a:buChar char="●"/>
              <a:defRPr sz="1000"/>
            </a:lvl4pPr>
            <a:lvl5pPr indent="-292100" lvl="4" marL="2286000" rtl="0">
              <a:lnSpc>
                <a:spcPct val="125000"/>
              </a:lnSpc>
              <a:spcBef>
                <a:spcPts val="0"/>
              </a:spcBef>
              <a:spcAft>
                <a:spcPts val="0"/>
              </a:spcAft>
              <a:buSzPts val="1000"/>
              <a:buChar char="○"/>
              <a:defRPr sz="1000"/>
            </a:lvl5pPr>
            <a:lvl6pPr indent="-292100" lvl="5" marL="2743200" rtl="0">
              <a:lnSpc>
                <a:spcPct val="125000"/>
              </a:lnSpc>
              <a:spcBef>
                <a:spcPts val="0"/>
              </a:spcBef>
              <a:spcAft>
                <a:spcPts val="0"/>
              </a:spcAft>
              <a:buSzPts val="1000"/>
              <a:buChar char="■"/>
              <a:defRPr sz="1000"/>
            </a:lvl6pPr>
            <a:lvl7pPr indent="-292100" lvl="6" marL="3200400" rtl="0">
              <a:lnSpc>
                <a:spcPct val="125000"/>
              </a:lnSpc>
              <a:spcBef>
                <a:spcPts val="0"/>
              </a:spcBef>
              <a:spcAft>
                <a:spcPts val="0"/>
              </a:spcAft>
              <a:buSzPts val="1000"/>
              <a:buChar char="●"/>
              <a:defRPr sz="1000"/>
            </a:lvl7pPr>
            <a:lvl8pPr indent="-292100" lvl="7" marL="3657600" rtl="0">
              <a:lnSpc>
                <a:spcPct val="125000"/>
              </a:lnSpc>
              <a:spcBef>
                <a:spcPts val="0"/>
              </a:spcBef>
              <a:spcAft>
                <a:spcPts val="0"/>
              </a:spcAft>
              <a:buSzPts val="1000"/>
              <a:buChar char="○"/>
              <a:defRPr sz="1000"/>
            </a:lvl8pPr>
            <a:lvl9pPr indent="-292100" lvl="8" marL="4114800" rtl="0">
              <a:lnSpc>
                <a:spcPct val="125000"/>
              </a:lnSpc>
              <a:spcBef>
                <a:spcPts val="0"/>
              </a:spcBef>
              <a:spcAft>
                <a:spcPts val="0"/>
              </a:spcAft>
              <a:buSzPts val="1000"/>
              <a:buChar char="■"/>
              <a:defRPr sz="1000"/>
            </a:lvl9pPr>
          </a:lstStyle>
          <a:p/>
        </p:txBody>
      </p:sp>
      <p:sp>
        <p:nvSpPr>
          <p:cNvPr id="194" name="Google Shape;194;p26"/>
          <p:cNvSpPr txBox="1"/>
          <p:nvPr>
            <p:ph idx="3" type="body"/>
          </p:nvPr>
        </p:nvSpPr>
        <p:spPr>
          <a:xfrm>
            <a:off x="6879225" y="1076894"/>
            <a:ext cx="1865400" cy="569700"/>
          </a:xfrm>
          <a:prstGeom prst="rect">
            <a:avLst/>
          </a:prstGeom>
        </p:spPr>
        <p:txBody>
          <a:bodyPr anchorCtr="0" anchor="t" bIns="0" lIns="0" spcFirstLastPara="1" rIns="0" wrap="square" tIns="0">
            <a:noAutofit/>
          </a:bodyPr>
          <a:lstStyle>
            <a:lvl1pPr indent="-292100" lvl="0" marL="457200" rtl="0">
              <a:lnSpc>
                <a:spcPct val="125000"/>
              </a:lnSpc>
              <a:spcBef>
                <a:spcPts val="0"/>
              </a:spcBef>
              <a:spcAft>
                <a:spcPts val="0"/>
              </a:spcAft>
              <a:buSzPts val="1000"/>
              <a:buChar char="●"/>
              <a:defRPr sz="1000"/>
            </a:lvl1pPr>
            <a:lvl2pPr indent="-292100" lvl="1" marL="914400" rtl="0">
              <a:lnSpc>
                <a:spcPct val="125000"/>
              </a:lnSpc>
              <a:spcBef>
                <a:spcPts val="0"/>
              </a:spcBef>
              <a:spcAft>
                <a:spcPts val="0"/>
              </a:spcAft>
              <a:buSzPts val="1000"/>
              <a:buChar char="○"/>
              <a:defRPr sz="1000"/>
            </a:lvl2pPr>
            <a:lvl3pPr indent="-292100" lvl="2" marL="1371600" rtl="0">
              <a:lnSpc>
                <a:spcPct val="125000"/>
              </a:lnSpc>
              <a:spcBef>
                <a:spcPts val="0"/>
              </a:spcBef>
              <a:spcAft>
                <a:spcPts val="0"/>
              </a:spcAft>
              <a:buSzPts val="1000"/>
              <a:buChar char="■"/>
              <a:defRPr sz="1000"/>
            </a:lvl3pPr>
            <a:lvl4pPr indent="-292100" lvl="3" marL="1828800" rtl="0">
              <a:lnSpc>
                <a:spcPct val="125000"/>
              </a:lnSpc>
              <a:spcBef>
                <a:spcPts val="0"/>
              </a:spcBef>
              <a:spcAft>
                <a:spcPts val="0"/>
              </a:spcAft>
              <a:buSzPts val="1000"/>
              <a:buChar char="●"/>
              <a:defRPr sz="1000"/>
            </a:lvl4pPr>
            <a:lvl5pPr indent="-292100" lvl="4" marL="2286000" rtl="0">
              <a:lnSpc>
                <a:spcPct val="125000"/>
              </a:lnSpc>
              <a:spcBef>
                <a:spcPts val="0"/>
              </a:spcBef>
              <a:spcAft>
                <a:spcPts val="0"/>
              </a:spcAft>
              <a:buSzPts val="1000"/>
              <a:buChar char="○"/>
              <a:defRPr sz="1000"/>
            </a:lvl5pPr>
            <a:lvl6pPr indent="-292100" lvl="5" marL="2743200" rtl="0">
              <a:lnSpc>
                <a:spcPct val="125000"/>
              </a:lnSpc>
              <a:spcBef>
                <a:spcPts val="0"/>
              </a:spcBef>
              <a:spcAft>
                <a:spcPts val="0"/>
              </a:spcAft>
              <a:buSzPts val="1000"/>
              <a:buChar char="■"/>
              <a:defRPr sz="1000"/>
            </a:lvl6pPr>
            <a:lvl7pPr indent="-292100" lvl="6" marL="3200400" rtl="0">
              <a:lnSpc>
                <a:spcPct val="125000"/>
              </a:lnSpc>
              <a:spcBef>
                <a:spcPts val="0"/>
              </a:spcBef>
              <a:spcAft>
                <a:spcPts val="0"/>
              </a:spcAft>
              <a:buSzPts val="1000"/>
              <a:buChar char="●"/>
              <a:defRPr sz="1000"/>
            </a:lvl7pPr>
            <a:lvl8pPr indent="-292100" lvl="7" marL="3657600" rtl="0">
              <a:lnSpc>
                <a:spcPct val="125000"/>
              </a:lnSpc>
              <a:spcBef>
                <a:spcPts val="0"/>
              </a:spcBef>
              <a:spcAft>
                <a:spcPts val="0"/>
              </a:spcAft>
              <a:buSzPts val="1000"/>
              <a:buChar char="○"/>
              <a:defRPr sz="1000"/>
            </a:lvl8pPr>
            <a:lvl9pPr indent="-292100" lvl="8" marL="4114800" rtl="0">
              <a:lnSpc>
                <a:spcPct val="125000"/>
              </a:lnSpc>
              <a:spcBef>
                <a:spcPts val="0"/>
              </a:spcBef>
              <a:spcAft>
                <a:spcPts val="0"/>
              </a:spcAft>
              <a:buSzPts val="1000"/>
              <a:buChar char="■"/>
              <a:defRPr sz="1000"/>
            </a:lvl9pPr>
          </a:lstStyle>
          <a:p/>
        </p:txBody>
      </p:sp>
      <p:sp>
        <p:nvSpPr>
          <p:cNvPr id="195" name="Google Shape;195;p26"/>
          <p:cNvSpPr txBox="1"/>
          <p:nvPr>
            <p:ph idx="4" type="body"/>
          </p:nvPr>
        </p:nvSpPr>
        <p:spPr>
          <a:xfrm>
            <a:off x="2648428" y="2650148"/>
            <a:ext cx="1865400" cy="569700"/>
          </a:xfrm>
          <a:prstGeom prst="rect">
            <a:avLst/>
          </a:prstGeom>
        </p:spPr>
        <p:txBody>
          <a:bodyPr anchorCtr="0" anchor="t" bIns="0" lIns="0" spcFirstLastPara="1" rIns="0" wrap="square" tIns="0">
            <a:noAutofit/>
          </a:bodyPr>
          <a:lstStyle>
            <a:lvl1pPr indent="-292100" lvl="0" marL="457200" rtl="0">
              <a:lnSpc>
                <a:spcPct val="125000"/>
              </a:lnSpc>
              <a:spcBef>
                <a:spcPts val="0"/>
              </a:spcBef>
              <a:spcAft>
                <a:spcPts val="0"/>
              </a:spcAft>
              <a:buSzPts val="1000"/>
              <a:buChar char="●"/>
              <a:defRPr sz="1000"/>
            </a:lvl1pPr>
            <a:lvl2pPr indent="-292100" lvl="1" marL="914400" rtl="0">
              <a:lnSpc>
                <a:spcPct val="125000"/>
              </a:lnSpc>
              <a:spcBef>
                <a:spcPts val="0"/>
              </a:spcBef>
              <a:spcAft>
                <a:spcPts val="0"/>
              </a:spcAft>
              <a:buSzPts val="1000"/>
              <a:buChar char="○"/>
              <a:defRPr sz="1000"/>
            </a:lvl2pPr>
            <a:lvl3pPr indent="-292100" lvl="2" marL="1371600" rtl="0">
              <a:lnSpc>
                <a:spcPct val="125000"/>
              </a:lnSpc>
              <a:spcBef>
                <a:spcPts val="0"/>
              </a:spcBef>
              <a:spcAft>
                <a:spcPts val="0"/>
              </a:spcAft>
              <a:buSzPts val="1000"/>
              <a:buChar char="■"/>
              <a:defRPr sz="1000"/>
            </a:lvl3pPr>
            <a:lvl4pPr indent="-292100" lvl="3" marL="1828800" rtl="0">
              <a:lnSpc>
                <a:spcPct val="125000"/>
              </a:lnSpc>
              <a:spcBef>
                <a:spcPts val="0"/>
              </a:spcBef>
              <a:spcAft>
                <a:spcPts val="0"/>
              </a:spcAft>
              <a:buSzPts val="1000"/>
              <a:buChar char="●"/>
              <a:defRPr sz="1000"/>
            </a:lvl4pPr>
            <a:lvl5pPr indent="-292100" lvl="4" marL="2286000" rtl="0">
              <a:lnSpc>
                <a:spcPct val="125000"/>
              </a:lnSpc>
              <a:spcBef>
                <a:spcPts val="0"/>
              </a:spcBef>
              <a:spcAft>
                <a:spcPts val="0"/>
              </a:spcAft>
              <a:buSzPts val="1000"/>
              <a:buChar char="○"/>
              <a:defRPr sz="1000"/>
            </a:lvl5pPr>
            <a:lvl6pPr indent="-292100" lvl="5" marL="2743200" rtl="0">
              <a:lnSpc>
                <a:spcPct val="125000"/>
              </a:lnSpc>
              <a:spcBef>
                <a:spcPts val="0"/>
              </a:spcBef>
              <a:spcAft>
                <a:spcPts val="0"/>
              </a:spcAft>
              <a:buSzPts val="1000"/>
              <a:buChar char="■"/>
              <a:defRPr sz="1000"/>
            </a:lvl6pPr>
            <a:lvl7pPr indent="-292100" lvl="6" marL="3200400" rtl="0">
              <a:lnSpc>
                <a:spcPct val="125000"/>
              </a:lnSpc>
              <a:spcBef>
                <a:spcPts val="0"/>
              </a:spcBef>
              <a:spcAft>
                <a:spcPts val="0"/>
              </a:spcAft>
              <a:buSzPts val="1000"/>
              <a:buChar char="●"/>
              <a:defRPr sz="1000"/>
            </a:lvl7pPr>
            <a:lvl8pPr indent="-292100" lvl="7" marL="3657600" rtl="0">
              <a:lnSpc>
                <a:spcPct val="125000"/>
              </a:lnSpc>
              <a:spcBef>
                <a:spcPts val="0"/>
              </a:spcBef>
              <a:spcAft>
                <a:spcPts val="0"/>
              </a:spcAft>
              <a:buSzPts val="1000"/>
              <a:buChar char="○"/>
              <a:defRPr sz="1000"/>
            </a:lvl8pPr>
            <a:lvl9pPr indent="-292100" lvl="8" marL="4114800" rtl="0">
              <a:lnSpc>
                <a:spcPct val="125000"/>
              </a:lnSpc>
              <a:spcBef>
                <a:spcPts val="0"/>
              </a:spcBef>
              <a:spcAft>
                <a:spcPts val="0"/>
              </a:spcAft>
              <a:buSzPts val="1000"/>
              <a:buChar char="■"/>
              <a:defRPr sz="1000"/>
            </a:lvl9pPr>
          </a:lstStyle>
          <a:p/>
        </p:txBody>
      </p:sp>
      <p:sp>
        <p:nvSpPr>
          <p:cNvPr id="196" name="Google Shape;196;p26"/>
          <p:cNvSpPr txBox="1"/>
          <p:nvPr>
            <p:ph idx="5" type="body"/>
          </p:nvPr>
        </p:nvSpPr>
        <p:spPr>
          <a:xfrm>
            <a:off x="4763830" y="2650144"/>
            <a:ext cx="1865400" cy="569700"/>
          </a:xfrm>
          <a:prstGeom prst="rect">
            <a:avLst/>
          </a:prstGeom>
        </p:spPr>
        <p:txBody>
          <a:bodyPr anchorCtr="0" anchor="t" bIns="0" lIns="0" spcFirstLastPara="1" rIns="0" wrap="square" tIns="0">
            <a:noAutofit/>
          </a:bodyPr>
          <a:lstStyle>
            <a:lvl1pPr indent="-292100" lvl="0" marL="457200" rtl="0">
              <a:lnSpc>
                <a:spcPct val="125000"/>
              </a:lnSpc>
              <a:spcBef>
                <a:spcPts val="0"/>
              </a:spcBef>
              <a:spcAft>
                <a:spcPts val="0"/>
              </a:spcAft>
              <a:buSzPts val="1000"/>
              <a:buChar char="●"/>
              <a:defRPr sz="1000"/>
            </a:lvl1pPr>
            <a:lvl2pPr indent="-292100" lvl="1" marL="914400" rtl="0">
              <a:lnSpc>
                <a:spcPct val="125000"/>
              </a:lnSpc>
              <a:spcBef>
                <a:spcPts val="0"/>
              </a:spcBef>
              <a:spcAft>
                <a:spcPts val="0"/>
              </a:spcAft>
              <a:buSzPts val="1000"/>
              <a:buChar char="○"/>
              <a:defRPr sz="1000"/>
            </a:lvl2pPr>
            <a:lvl3pPr indent="-292100" lvl="2" marL="1371600" rtl="0">
              <a:lnSpc>
                <a:spcPct val="125000"/>
              </a:lnSpc>
              <a:spcBef>
                <a:spcPts val="0"/>
              </a:spcBef>
              <a:spcAft>
                <a:spcPts val="0"/>
              </a:spcAft>
              <a:buSzPts val="1000"/>
              <a:buChar char="■"/>
              <a:defRPr sz="1000"/>
            </a:lvl3pPr>
            <a:lvl4pPr indent="-292100" lvl="3" marL="1828800" rtl="0">
              <a:lnSpc>
                <a:spcPct val="125000"/>
              </a:lnSpc>
              <a:spcBef>
                <a:spcPts val="0"/>
              </a:spcBef>
              <a:spcAft>
                <a:spcPts val="0"/>
              </a:spcAft>
              <a:buSzPts val="1000"/>
              <a:buChar char="●"/>
              <a:defRPr sz="1000"/>
            </a:lvl4pPr>
            <a:lvl5pPr indent="-292100" lvl="4" marL="2286000" rtl="0">
              <a:lnSpc>
                <a:spcPct val="125000"/>
              </a:lnSpc>
              <a:spcBef>
                <a:spcPts val="0"/>
              </a:spcBef>
              <a:spcAft>
                <a:spcPts val="0"/>
              </a:spcAft>
              <a:buSzPts val="1000"/>
              <a:buChar char="○"/>
              <a:defRPr sz="1000"/>
            </a:lvl5pPr>
            <a:lvl6pPr indent="-292100" lvl="5" marL="2743200" rtl="0">
              <a:lnSpc>
                <a:spcPct val="125000"/>
              </a:lnSpc>
              <a:spcBef>
                <a:spcPts val="0"/>
              </a:spcBef>
              <a:spcAft>
                <a:spcPts val="0"/>
              </a:spcAft>
              <a:buSzPts val="1000"/>
              <a:buChar char="■"/>
              <a:defRPr sz="1000"/>
            </a:lvl6pPr>
            <a:lvl7pPr indent="-292100" lvl="6" marL="3200400" rtl="0">
              <a:lnSpc>
                <a:spcPct val="125000"/>
              </a:lnSpc>
              <a:spcBef>
                <a:spcPts val="0"/>
              </a:spcBef>
              <a:spcAft>
                <a:spcPts val="0"/>
              </a:spcAft>
              <a:buSzPts val="1000"/>
              <a:buChar char="●"/>
              <a:defRPr sz="1000"/>
            </a:lvl7pPr>
            <a:lvl8pPr indent="-292100" lvl="7" marL="3657600" rtl="0">
              <a:lnSpc>
                <a:spcPct val="125000"/>
              </a:lnSpc>
              <a:spcBef>
                <a:spcPts val="0"/>
              </a:spcBef>
              <a:spcAft>
                <a:spcPts val="0"/>
              </a:spcAft>
              <a:buSzPts val="1000"/>
              <a:buChar char="○"/>
              <a:defRPr sz="1000"/>
            </a:lvl8pPr>
            <a:lvl9pPr indent="-292100" lvl="8" marL="4114800" rtl="0">
              <a:lnSpc>
                <a:spcPct val="125000"/>
              </a:lnSpc>
              <a:spcBef>
                <a:spcPts val="0"/>
              </a:spcBef>
              <a:spcAft>
                <a:spcPts val="0"/>
              </a:spcAft>
              <a:buSzPts val="1000"/>
              <a:buChar char="■"/>
              <a:defRPr sz="1000"/>
            </a:lvl9pPr>
          </a:lstStyle>
          <a:p/>
        </p:txBody>
      </p:sp>
      <p:sp>
        <p:nvSpPr>
          <p:cNvPr id="197" name="Google Shape;197;p26"/>
          <p:cNvSpPr txBox="1"/>
          <p:nvPr>
            <p:ph idx="6" type="body"/>
          </p:nvPr>
        </p:nvSpPr>
        <p:spPr>
          <a:xfrm>
            <a:off x="6879275" y="2650144"/>
            <a:ext cx="1865400" cy="569700"/>
          </a:xfrm>
          <a:prstGeom prst="rect">
            <a:avLst/>
          </a:prstGeom>
        </p:spPr>
        <p:txBody>
          <a:bodyPr anchorCtr="0" anchor="t" bIns="0" lIns="0" spcFirstLastPara="1" rIns="0" wrap="square" tIns="0">
            <a:noAutofit/>
          </a:bodyPr>
          <a:lstStyle>
            <a:lvl1pPr indent="-292100" lvl="0" marL="457200" rtl="0">
              <a:lnSpc>
                <a:spcPct val="125000"/>
              </a:lnSpc>
              <a:spcBef>
                <a:spcPts val="0"/>
              </a:spcBef>
              <a:spcAft>
                <a:spcPts val="0"/>
              </a:spcAft>
              <a:buSzPts val="1000"/>
              <a:buChar char="●"/>
              <a:defRPr sz="1000"/>
            </a:lvl1pPr>
            <a:lvl2pPr indent="-292100" lvl="1" marL="914400" rtl="0">
              <a:lnSpc>
                <a:spcPct val="125000"/>
              </a:lnSpc>
              <a:spcBef>
                <a:spcPts val="0"/>
              </a:spcBef>
              <a:spcAft>
                <a:spcPts val="0"/>
              </a:spcAft>
              <a:buSzPts val="1000"/>
              <a:buChar char="○"/>
              <a:defRPr sz="1000"/>
            </a:lvl2pPr>
            <a:lvl3pPr indent="-292100" lvl="2" marL="1371600" rtl="0">
              <a:lnSpc>
                <a:spcPct val="125000"/>
              </a:lnSpc>
              <a:spcBef>
                <a:spcPts val="0"/>
              </a:spcBef>
              <a:spcAft>
                <a:spcPts val="0"/>
              </a:spcAft>
              <a:buSzPts val="1000"/>
              <a:buChar char="■"/>
              <a:defRPr sz="1000"/>
            </a:lvl3pPr>
            <a:lvl4pPr indent="-292100" lvl="3" marL="1828800" rtl="0">
              <a:lnSpc>
                <a:spcPct val="125000"/>
              </a:lnSpc>
              <a:spcBef>
                <a:spcPts val="0"/>
              </a:spcBef>
              <a:spcAft>
                <a:spcPts val="0"/>
              </a:spcAft>
              <a:buSzPts val="1000"/>
              <a:buChar char="●"/>
              <a:defRPr sz="1000"/>
            </a:lvl4pPr>
            <a:lvl5pPr indent="-292100" lvl="4" marL="2286000" rtl="0">
              <a:lnSpc>
                <a:spcPct val="125000"/>
              </a:lnSpc>
              <a:spcBef>
                <a:spcPts val="0"/>
              </a:spcBef>
              <a:spcAft>
                <a:spcPts val="0"/>
              </a:spcAft>
              <a:buSzPts val="1000"/>
              <a:buChar char="○"/>
              <a:defRPr sz="1000"/>
            </a:lvl5pPr>
            <a:lvl6pPr indent="-292100" lvl="5" marL="2743200" rtl="0">
              <a:lnSpc>
                <a:spcPct val="125000"/>
              </a:lnSpc>
              <a:spcBef>
                <a:spcPts val="0"/>
              </a:spcBef>
              <a:spcAft>
                <a:spcPts val="0"/>
              </a:spcAft>
              <a:buSzPts val="1000"/>
              <a:buChar char="■"/>
              <a:defRPr sz="1000"/>
            </a:lvl6pPr>
            <a:lvl7pPr indent="-292100" lvl="6" marL="3200400" rtl="0">
              <a:lnSpc>
                <a:spcPct val="125000"/>
              </a:lnSpc>
              <a:spcBef>
                <a:spcPts val="0"/>
              </a:spcBef>
              <a:spcAft>
                <a:spcPts val="0"/>
              </a:spcAft>
              <a:buSzPts val="1000"/>
              <a:buChar char="●"/>
              <a:defRPr sz="1000"/>
            </a:lvl7pPr>
            <a:lvl8pPr indent="-292100" lvl="7" marL="3657600" rtl="0">
              <a:lnSpc>
                <a:spcPct val="125000"/>
              </a:lnSpc>
              <a:spcBef>
                <a:spcPts val="0"/>
              </a:spcBef>
              <a:spcAft>
                <a:spcPts val="0"/>
              </a:spcAft>
              <a:buSzPts val="1000"/>
              <a:buChar char="○"/>
              <a:defRPr sz="1000"/>
            </a:lvl8pPr>
            <a:lvl9pPr indent="-292100" lvl="8" marL="4114800" rtl="0">
              <a:lnSpc>
                <a:spcPct val="125000"/>
              </a:lnSpc>
              <a:spcBef>
                <a:spcPts val="0"/>
              </a:spcBef>
              <a:spcAft>
                <a:spcPts val="0"/>
              </a:spcAft>
              <a:buSzPts val="1000"/>
              <a:buChar char="■"/>
              <a:defRPr sz="1000"/>
            </a:lvl9pPr>
          </a:lstStyle>
          <a:p/>
        </p:txBody>
      </p:sp>
      <p:sp>
        <p:nvSpPr>
          <p:cNvPr id="198" name="Google Shape;198;p26"/>
          <p:cNvSpPr txBox="1"/>
          <p:nvPr>
            <p:ph type="title"/>
          </p:nvPr>
        </p:nvSpPr>
        <p:spPr>
          <a:xfrm>
            <a:off x="2648441" y="732919"/>
            <a:ext cx="1865400" cy="2895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000"/>
              <a:buNone/>
              <a:defRPr b="1" sz="1000">
                <a:solidFill>
                  <a:schemeClr val="dk2"/>
                </a:solidFill>
              </a:defRPr>
            </a:lvl1pPr>
            <a:lvl2pPr lvl="1" rtl="0">
              <a:spcBef>
                <a:spcPts val="0"/>
              </a:spcBef>
              <a:spcAft>
                <a:spcPts val="0"/>
              </a:spcAft>
              <a:buClr>
                <a:schemeClr val="dk2"/>
              </a:buClr>
              <a:buSzPts val="1000"/>
              <a:buNone/>
              <a:defRPr b="1" sz="1000">
                <a:solidFill>
                  <a:schemeClr val="dk2"/>
                </a:solidFill>
              </a:defRPr>
            </a:lvl2pPr>
            <a:lvl3pPr lvl="2" rtl="0">
              <a:spcBef>
                <a:spcPts val="0"/>
              </a:spcBef>
              <a:spcAft>
                <a:spcPts val="0"/>
              </a:spcAft>
              <a:buClr>
                <a:schemeClr val="dk2"/>
              </a:buClr>
              <a:buSzPts val="1000"/>
              <a:buNone/>
              <a:defRPr b="1" sz="1000">
                <a:solidFill>
                  <a:schemeClr val="dk2"/>
                </a:solidFill>
              </a:defRPr>
            </a:lvl3pPr>
            <a:lvl4pPr lvl="3" rtl="0">
              <a:spcBef>
                <a:spcPts val="0"/>
              </a:spcBef>
              <a:spcAft>
                <a:spcPts val="0"/>
              </a:spcAft>
              <a:buClr>
                <a:schemeClr val="dk2"/>
              </a:buClr>
              <a:buSzPts val="1000"/>
              <a:buNone/>
              <a:defRPr b="1" sz="1000">
                <a:solidFill>
                  <a:schemeClr val="dk2"/>
                </a:solidFill>
              </a:defRPr>
            </a:lvl4pPr>
            <a:lvl5pPr lvl="4" rtl="0">
              <a:spcBef>
                <a:spcPts val="0"/>
              </a:spcBef>
              <a:spcAft>
                <a:spcPts val="0"/>
              </a:spcAft>
              <a:buClr>
                <a:schemeClr val="dk2"/>
              </a:buClr>
              <a:buSzPts val="1000"/>
              <a:buNone/>
              <a:defRPr b="1" sz="1000">
                <a:solidFill>
                  <a:schemeClr val="dk2"/>
                </a:solidFill>
              </a:defRPr>
            </a:lvl5pPr>
            <a:lvl6pPr lvl="5" rtl="0">
              <a:spcBef>
                <a:spcPts val="0"/>
              </a:spcBef>
              <a:spcAft>
                <a:spcPts val="0"/>
              </a:spcAft>
              <a:buClr>
                <a:schemeClr val="dk2"/>
              </a:buClr>
              <a:buSzPts val="1000"/>
              <a:buNone/>
              <a:defRPr b="1" sz="1000">
                <a:solidFill>
                  <a:schemeClr val="dk2"/>
                </a:solidFill>
              </a:defRPr>
            </a:lvl6pPr>
            <a:lvl7pPr lvl="6" rtl="0">
              <a:spcBef>
                <a:spcPts val="0"/>
              </a:spcBef>
              <a:spcAft>
                <a:spcPts val="0"/>
              </a:spcAft>
              <a:buClr>
                <a:schemeClr val="dk2"/>
              </a:buClr>
              <a:buSzPts val="1000"/>
              <a:buNone/>
              <a:defRPr b="1" sz="1000">
                <a:solidFill>
                  <a:schemeClr val="dk2"/>
                </a:solidFill>
              </a:defRPr>
            </a:lvl7pPr>
            <a:lvl8pPr lvl="7" rtl="0">
              <a:spcBef>
                <a:spcPts val="0"/>
              </a:spcBef>
              <a:spcAft>
                <a:spcPts val="0"/>
              </a:spcAft>
              <a:buClr>
                <a:schemeClr val="dk2"/>
              </a:buClr>
              <a:buSzPts val="1000"/>
              <a:buNone/>
              <a:defRPr b="1" sz="1000">
                <a:solidFill>
                  <a:schemeClr val="dk2"/>
                </a:solidFill>
              </a:defRPr>
            </a:lvl8pPr>
            <a:lvl9pPr lvl="8" rtl="0">
              <a:spcBef>
                <a:spcPts val="0"/>
              </a:spcBef>
              <a:spcAft>
                <a:spcPts val="0"/>
              </a:spcAft>
              <a:buClr>
                <a:schemeClr val="dk2"/>
              </a:buClr>
              <a:buSzPts val="1000"/>
              <a:buNone/>
              <a:defRPr b="1" sz="1000">
                <a:solidFill>
                  <a:schemeClr val="dk2"/>
                </a:solidFill>
              </a:defRPr>
            </a:lvl9pPr>
          </a:lstStyle>
          <a:p/>
        </p:txBody>
      </p:sp>
      <p:sp>
        <p:nvSpPr>
          <p:cNvPr id="199" name="Google Shape;199;p26"/>
          <p:cNvSpPr txBox="1"/>
          <p:nvPr>
            <p:ph idx="7" type="title"/>
          </p:nvPr>
        </p:nvSpPr>
        <p:spPr>
          <a:xfrm>
            <a:off x="4763827" y="732919"/>
            <a:ext cx="1865400" cy="2895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000"/>
              <a:buNone/>
              <a:defRPr b="1" sz="1000">
                <a:solidFill>
                  <a:schemeClr val="dk2"/>
                </a:solidFill>
              </a:defRPr>
            </a:lvl1pPr>
            <a:lvl2pPr lvl="1" rtl="0">
              <a:spcBef>
                <a:spcPts val="0"/>
              </a:spcBef>
              <a:spcAft>
                <a:spcPts val="0"/>
              </a:spcAft>
              <a:buClr>
                <a:schemeClr val="dk2"/>
              </a:buClr>
              <a:buSzPts val="1000"/>
              <a:buNone/>
              <a:defRPr b="1" sz="1000">
                <a:solidFill>
                  <a:schemeClr val="dk2"/>
                </a:solidFill>
              </a:defRPr>
            </a:lvl2pPr>
            <a:lvl3pPr lvl="2" rtl="0">
              <a:spcBef>
                <a:spcPts val="0"/>
              </a:spcBef>
              <a:spcAft>
                <a:spcPts val="0"/>
              </a:spcAft>
              <a:buClr>
                <a:schemeClr val="dk2"/>
              </a:buClr>
              <a:buSzPts val="1000"/>
              <a:buNone/>
              <a:defRPr b="1" sz="1000">
                <a:solidFill>
                  <a:schemeClr val="dk2"/>
                </a:solidFill>
              </a:defRPr>
            </a:lvl3pPr>
            <a:lvl4pPr lvl="3" rtl="0">
              <a:spcBef>
                <a:spcPts val="0"/>
              </a:spcBef>
              <a:spcAft>
                <a:spcPts val="0"/>
              </a:spcAft>
              <a:buClr>
                <a:schemeClr val="dk2"/>
              </a:buClr>
              <a:buSzPts val="1000"/>
              <a:buNone/>
              <a:defRPr b="1" sz="1000">
                <a:solidFill>
                  <a:schemeClr val="dk2"/>
                </a:solidFill>
              </a:defRPr>
            </a:lvl4pPr>
            <a:lvl5pPr lvl="4" rtl="0">
              <a:spcBef>
                <a:spcPts val="0"/>
              </a:spcBef>
              <a:spcAft>
                <a:spcPts val="0"/>
              </a:spcAft>
              <a:buClr>
                <a:schemeClr val="dk2"/>
              </a:buClr>
              <a:buSzPts val="1000"/>
              <a:buNone/>
              <a:defRPr b="1" sz="1000">
                <a:solidFill>
                  <a:schemeClr val="dk2"/>
                </a:solidFill>
              </a:defRPr>
            </a:lvl5pPr>
            <a:lvl6pPr lvl="5" rtl="0">
              <a:spcBef>
                <a:spcPts val="0"/>
              </a:spcBef>
              <a:spcAft>
                <a:spcPts val="0"/>
              </a:spcAft>
              <a:buClr>
                <a:schemeClr val="dk2"/>
              </a:buClr>
              <a:buSzPts val="1000"/>
              <a:buNone/>
              <a:defRPr b="1" sz="1000">
                <a:solidFill>
                  <a:schemeClr val="dk2"/>
                </a:solidFill>
              </a:defRPr>
            </a:lvl6pPr>
            <a:lvl7pPr lvl="6" rtl="0">
              <a:spcBef>
                <a:spcPts val="0"/>
              </a:spcBef>
              <a:spcAft>
                <a:spcPts val="0"/>
              </a:spcAft>
              <a:buClr>
                <a:schemeClr val="dk2"/>
              </a:buClr>
              <a:buSzPts val="1000"/>
              <a:buNone/>
              <a:defRPr b="1" sz="1000">
                <a:solidFill>
                  <a:schemeClr val="dk2"/>
                </a:solidFill>
              </a:defRPr>
            </a:lvl7pPr>
            <a:lvl8pPr lvl="7" rtl="0">
              <a:spcBef>
                <a:spcPts val="0"/>
              </a:spcBef>
              <a:spcAft>
                <a:spcPts val="0"/>
              </a:spcAft>
              <a:buClr>
                <a:schemeClr val="dk2"/>
              </a:buClr>
              <a:buSzPts val="1000"/>
              <a:buNone/>
              <a:defRPr b="1" sz="1000">
                <a:solidFill>
                  <a:schemeClr val="dk2"/>
                </a:solidFill>
              </a:defRPr>
            </a:lvl8pPr>
            <a:lvl9pPr lvl="8" rtl="0">
              <a:spcBef>
                <a:spcPts val="0"/>
              </a:spcBef>
              <a:spcAft>
                <a:spcPts val="0"/>
              </a:spcAft>
              <a:buClr>
                <a:schemeClr val="dk2"/>
              </a:buClr>
              <a:buSzPts val="1000"/>
              <a:buNone/>
              <a:defRPr b="1" sz="1000">
                <a:solidFill>
                  <a:schemeClr val="dk2"/>
                </a:solidFill>
              </a:defRPr>
            </a:lvl9pPr>
          </a:lstStyle>
          <a:p/>
        </p:txBody>
      </p:sp>
      <p:sp>
        <p:nvSpPr>
          <p:cNvPr id="200" name="Google Shape;200;p26"/>
          <p:cNvSpPr txBox="1"/>
          <p:nvPr>
            <p:ph idx="8" type="title"/>
          </p:nvPr>
        </p:nvSpPr>
        <p:spPr>
          <a:xfrm>
            <a:off x="6879227" y="732919"/>
            <a:ext cx="1865400" cy="2895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000"/>
              <a:buNone/>
              <a:defRPr b="1" sz="1000">
                <a:solidFill>
                  <a:schemeClr val="dk2"/>
                </a:solidFill>
              </a:defRPr>
            </a:lvl1pPr>
            <a:lvl2pPr lvl="1" rtl="0">
              <a:spcBef>
                <a:spcPts val="0"/>
              </a:spcBef>
              <a:spcAft>
                <a:spcPts val="0"/>
              </a:spcAft>
              <a:buClr>
                <a:schemeClr val="dk2"/>
              </a:buClr>
              <a:buSzPts val="1000"/>
              <a:buNone/>
              <a:defRPr b="1" sz="1000">
                <a:solidFill>
                  <a:schemeClr val="dk2"/>
                </a:solidFill>
              </a:defRPr>
            </a:lvl2pPr>
            <a:lvl3pPr lvl="2" rtl="0">
              <a:spcBef>
                <a:spcPts val="0"/>
              </a:spcBef>
              <a:spcAft>
                <a:spcPts val="0"/>
              </a:spcAft>
              <a:buClr>
                <a:schemeClr val="dk2"/>
              </a:buClr>
              <a:buSzPts val="1000"/>
              <a:buNone/>
              <a:defRPr b="1" sz="1000">
                <a:solidFill>
                  <a:schemeClr val="dk2"/>
                </a:solidFill>
              </a:defRPr>
            </a:lvl3pPr>
            <a:lvl4pPr lvl="3" rtl="0">
              <a:spcBef>
                <a:spcPts val="0"/>
              </a:spcBef>
              <a:spcAft>
                <a:spcPts val="0"/>
              </a:spcAft>
              <a:buClr>
                <a:schemeClr val="dk2"/>
              </a:buClr>
              <a:buSzPts val="1000"/>
              <a:buNone/>
              <a:defRPr b="1" sz="1000">
                <a:solidFill>
                  <a:schemeClr val="dk2"/>
                </a:solidFill>
              </a:defRPr>
            </a:lvl4pPr>
            <a:lvl5pPr lvl="4" rtl="0">
              <a:spcBef>
                <a:spcPts val="0"/>
              </a:spcBef>
              <a:spcAft>
                <a:spcPts val="0"/>
              </a:spcAft>
              <a:buClr>
                <a:schemeClr val="dk2"/>
              </a:buClr>
              <a:buSzPts val="1000"/>
              <a:buNone/>
              <a:defRPr b="1" sz="1000">
                <a:solidFill>
                  <a:schemeClr val="dk2"/>
                </a:solidFill>
              </a:defRPr>
            </a:lvl5pPr>
            <a:lvl6pPr lvl="5" rtl="0">
              <a:spcBef>
                <a:spcPts val="0"/>
              </a:spcBef>
              <a:spcAft>
                <a:spcPts val="0"/>
              </a:spcAft>
              <a:buClr>
                <a:schemeClr val="dk2"/>
              </a:buClr>
              <a:buSzPts val="1000"/>
              <a:buNone/>
              <a:defRPr b="1" sz="1000">
                <a:solidFill>
                  <a:schemeClr val="dk2"/>
                </a:solidFill>
              </a:defRPr>
            </a:lvl6pPr>
            <a:lvl7pPr lvl="6" rtl="0">
              <a:spcBef>
                <a:spcPts val="0"/>
              </a:spcBef>
              <a:spcAft>
                <a:spcPts val="0"/>
              </a:spcAft>
              <a:buClr>
                <a:schemeClr val="dk2"/>
              </a:buClr>
              <a:buSzPts val="1000"/>
              <a:buNone/>
              <a:defRPr b="1" sz="1000">
                <a:solidFill>
                  <a:schemeClr val="dk2"/>
                </a:solidFill>
              </a:defRPr>
            </a:lvl7pPr>
            <a:lvl8pPr lvl="7" rtl="0">
              <a:spcBef>
                <a:spcPts val="0"/>
              </a:spcBef>
              <a:spcAft>
                <a:spcPts val="0"/>
              </a:spcAft>
              <a:buClr>
                <a:schemeClr val="dk2"/>
              </a:buClr>
              <a:buSzPts val="1000"/>
              <a:buNone/>
              <a:defRPr b="1" sz="1000">
                <a:solidFill>
                  <a:schemeClr val="dk2"/>
                </a:solidFill>
              </a:defRPr>
            </a:lvl8pPr>
            <a:lvl9pPr lvl="8" rtl="0">
              <a:spcBef>
                <a:spcPts val="0"/>
              </a:spcBef>
              <a:spcAft>
                <a:spcPts val="0"/>
              </a:spcAft>
              <a:buClr>
                <a:schemeClr val="dk2"/>
              </a:buClr>
              <a:buSzPts val="1000"/>
              <a:buNone/>
              <a:defRPr b="1" sz="1000">
                <a:solidFill>
                  <a:schemeClr val="dk2"/>
                </a:solidFill>
              </a:defRPr>
            </a:lvl9pPr>
          </a:lstStyle>
          <a:p/>
        </p:txBody>
      </p:sp>
      <p:sp>
        <p:nvSpPr>
          <p:cNvPr id="201" name="Google Shape;201;p26"/>
          <p:cNvSpPr txBox="1"/>
          <p:nvPr>
            <p:ph idx="9" type="title"/>
          </p:nvPr>
        </p:nvSpPr>
        <p:spPr>
          <a:xfrm>
            <a:off x="2648426" y="2306169"/>
            <a:ext cx="1865400" cy="2895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000"/>
              <a:buNone/>
              <a:defRPr b="1" sz="1000">
                <a:solidFill>
                  <a:schemeClr val="dk2"/>
                </a:solidFill>
              </a:defRPr>
            </a:lvl1pPr>
            <a:lvl2pPr lvl="1" rtl="0">
              <a:spcBef>
                <a:spcPts val="0"/>
              </a:spcBef>
              <a:spcAft>
                <a:spcPts val="0"/>
              </a:spcAft>
              <a:buClr>
                <a:schemeClr val="dk2"/>
              </a:buClr>
              <a:buSzPts val="1000"/>
              <a:buNone/>
              <a:defRPr b="1" sz="1000">
                <a:solidFill>
                  <a:schemeClr val="dk2"/>
                </a:solidFill>
              </a:defRPr>
            </a:lvl2pPr>
            <a:lvl3pPr lvl="2" rtl="0">
              <a:spcBef>
                <a:spcPts val="0"/>
              </a:spcBef>
              <a:spcAft>
                <a:spcPts val="0"/>
              </a:spcAft>
              <a:buClr>
                <a:schemeClr val="dk2"/>
              </a:buClr>
              <a:buSzPts val="1000"/>
              <a:buNone/>
              <a:defRPr b="1" sz="1000">
                <a:solidFill>
                  <a:schemeClr val="dk2"/>
                </a:solidFill>
              </a:defRPr>
            </a:lvl3pPr>
            <a:lvl4pPr lvl="3" rtl="0">
              <a:spcBef>
                <a:spcPts val="0"/>
              </a:spcBef>
              <a:spcAft>
                <a:spcPts val="0"/>
              </a:spcAft>
              <a:buClr>
                <a:schemeClr val="dk2"/>
              </a:buClr>
              <a:buSzPts val="1000"/>
              <a:buNone/>
              <a:defRPr b="1" sz="1000">
                <a:solidFill>
                  <a:schemeClr val="dk2"/>
                </a:solidFill>
              </a:defRPr>
            </a:lvl4pPr>
            <a:lvl5pPr lvl="4" rtl="0">
              <a:spcBef>
                <a:spcPts val="0"/>
              </a:spcBef>
              <a:spcAft>
                <a:spcPts val="0"/>
              </a:spcAft>
              <a:buClr>
                <a:schemeClr val="dk2"/>
              </a:buClr>
              <a:buSzPts val="1000"/>
              <a:buNone/>
              <a:defRPr b="1" sz="1000">
                <a:solidFill>
                  <a:schemeClr val="dk2"/>
                </a:solidFill>
              </a:defRPr>
            </a:lvl5pPr>
            <a:lvl6pPr lvl="5" rtl="0">
              <a:spcBef>
                <a:spcPts val="0"/>
              </a:spcBef>
              <a:spcAft>
                <a:spcPts val="0"/>
              </a:spcAft>
              <a:buClr>
                <a:schemeClr val="dk2"/>
              </a:buClr>
              <a:buSzPts val="1000"/>
              <a:buNone/>
              <a:defRPr b="1" sz="1000">
                <a:solidFill>
                  <a:schemeClr val="dk2"/>
                </a:solidFill>
              </a:defRPr>
            </a:lvl6pPr>
            <a:lvl7pPr lvl="6" rtl="0">
              <a:spcBef>
                <a:spcPts val="0"/>
              </a:spcBef>
              <a:spcAft>
                <a:spcPts val="0"/>
              </a:spcAft>
              <a:buClr>
                <a:schemeClr val="dk2"/>
              </a:buClr>
              <a:buSzPts val="1000"/>
              <a:buNone/>
              <a:defRPr b="1" sz="1000">
                <a:solidFill>
                  <a:schemeClr val="dk2"/>
                </a:solidFill>
              </a:defRPr>
            </a:lvl7pPr>
            <a:lvl8pPr lvl="7" rtl="0">
              <a:spcBef>
                <a:spcPts val="0"/>
              </a:spcBef>
              <a:spcAft>
                <a:spcPts val="0"/>
              </a:spcAft>
              <a:buClr>
                <a:schemeClr val="dk2"/>
              </a:buClr>
              <a:buSzPts val="1000"/>
              <a:buNone/>
              <a:defRPr b="1" sz="1000">
                <a:solidFill>
                  <a:schemeClr val="dk2"/>
                </a:solidFill>
              </a:defRPr>
            </a:lvl8pPr>
            <a:lvl9pPr lvl="8" rtl="0">
              <a:spcBef>
                <a:spcPts val="0"/>
              </a:spcBef>
              <a:spcAft>
                <a:spcPts val="0"/>
              </a:spcAft>
              <a:buClr>
                <a:schemeClr val="dk2"/>
              </a:buClr>
              <a:buSzPts val="1000"/>
              <a:buNone/>
              <a:defRPr b="1" sz="1000">
                <a:solidFill>
                  <a:schemeClr val="dk2"/>
                </a:solidFill>
              </a:defRPr>
            </a:lvl9pPr>
          </a:lstStyle>
          <a:p/>
        </p:txBody>
      </p:sp>
      <p:sp>
        <p:nvSpPr>
          <p:cNvPr id="202" name="Google Shape;202;p26"/>
          <p:cNvSpPr txBox="1"/>
          <p:nvPr>
            <p:ph idx="13" type="title"/>
          </p:nvPr>
        </p:nvSpPr>
        <p:spPr>
          <a:xfrm>
            <a:off x="4763821" y="2306169"/>
            <a:ext cx="1865400" cy="2895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000"/>
              <a:buNone/>
              <a:defRPr b="1" sz="1000">
                <a:solidFill>
                  <a:schemeClr val="dk2"/>
                </a:solidFill>
              </a:defRPr>
            </a:lvl1pPr>
            <a:lvl2pPr lvl="1" rtl="0">
              <a:spcBef>
                <a:spcPts val="0"/>
              </a:spcBef>
              <a:spcAft>
                <a:spcPts val="0"/>
              </a:spcAft>
              <a:buClr>
                <a:schemeClr val="dk2"/>
              </a:buClr>
              <a:buSzPts val="1000"/>
              <a:buNone/>
              <a:defRPr b="1" sz="1000">
                <a:solidFill>
                  <a:schemeClr val="dk2"/>
                </a:solidFill>
              </a:defRPr>
            </a:lvl2pPr>
            <a:lvl3pPr lvl="2" rtl="0">
              <a:spcBef>
                <a:spcPts val="0"/>
              </a:spcBef>
              <a:spcAft>
                <a:spcPts val="0"/>
              </a:spcAft>
              <a:buClr>
                <a:schemeClr val="dk2"/>
              </a:buClr>
              <a:buSzPts val="1000"/>
              <a:buNone/>
              <a:defRPr b="1" sz="1000">
                <a:solidFill>
                  <a:schemeClr val="dk2"/>
                </a:solidFill>
              </a:defRPr>
            </a:lvl3pPr>
            <a:lvl4pPr lvl="3" rtl="0">
              <a:spcBef>
                <a:spcPts val="0"/>
              </a:spcBef>
              <a:spcAft>
                <a:spcPts val="0"/>
              </a:spcAft>
              <a:buClr>
                <a:schemeClr val="dk2"/>
              </a:buClr>
              <a:buSzPts val="1000"/>
              <a:buNone/>
              <a:defRPr b="1" sz="1000">
                <a:solidFill>
                  <a:schemeClr val="dk2"/>
                </a:solidFill>
              </a:defRPr>
            </a:lvl4pPr>
            <a:lvl5pPr lvl="4" rtl="0">
              <a:spcBef>
                <a:spcPts val="0"/>
              </a:spcBef>
              <a:spcAft>
                <a:spcPts val="0"/>
              </a:spcAft>
              <a:buClr>
                <a:schemeClr val="dk2"/>
              </a:buClr>
              <a:buSzPts val="1000"/>
              <a:buNone/>
              <a:defRPr b="1" sz="1000">
                <a:solidFill>
                  <a:schemeClr val="dk2"/>
                </a:solidFill>
              </a:defRPr>
            </a:lvl5pPr>
            <a:lvl6pPr lvl="5" rtl="0">
              <a:spcBef>
                <a:spcPts val="0"/>
              </a:spcBef>
              <a:spcAft>
                <a:spcPts val="0"/>
              </a:spcAft>
              <a:buClr>
                <a:schemeClr val="dk2"/>
              </a:buClr>
              <a:buSzPts val="1000"/>
              <a:buNone/>
              <a:defRPr b="1" sz="1000">
                <a:solidFill>
                  <a:schemeClr val="dk2"/>
                </a:solidFill>
              </a:defRPr>
            </a:lvl6pPr>
            <a:lvl7pPr lvl="6" rtl="0">
              <a:spcBef>
                <a:spcPts val="0"/>
              </a:spcBef>
              <a:spcAft>
                <a:spcPts val="0"/>
              </a:spcAft>
              <a:buClr>
                <a:schemeClr val="dk2"/>
              </a:buClr>
              <a:buSzPts val="1000"/>
              <a:buNone/>
              <a:defRPr b="1" sz="1000">
                <a:solidFill>
                  <a:schemeClr val="dk2"/>
                </a:solidFill>
              </a:defRPr>
            </a:lvl7pPr>
            <a:lvl8pPr lvl="7" rtl="0">
              <a:spcBef>
                <a:spcPts val="0"/>
              </a:spcBef>
              <a:spcAft>
                <a:spcPts val="0"/>
              </a:spcAft>
              <a:buClr>
                <a:schemeClr val="dk2"/>
              </a:buClr>
              <a:buSzPts val="1000"/>
              <a:buNone/>
              <a:defRPr b="1" sz="1000">
                <a:solidFill>
                  <a:schemeClr val="dk2"/>
                </a:solidFill>
              </a:defRPr>
            </a:lvl8pPr>
            <a:lvl9pPr lvl="8" rtl="0">
              <a:spcBef>
                <a:spcPts val="0"/>
              </a:spcBef>
              <a:spcAft>
                <a:spcPts val="0"/>
              </a:spcAft>
              <a:buClr>
                <a:schemeClr val="dk2"/>
              </a:buClr>
              <a:buSzPts val="1000"/>
              <a:buNone/>
              <a:defRPr b="1" sz="1000">
                <a:solidFill>
                  <a:schemeClr val="dk2"/>
                </a:solidFill>
              </a:defRPr>
            </a:lvl9pPr>
          </a:lstStyle>
          <a:p/>
        </p:txBody>
      </p:sp>
      <p:sp>
        <p:nvSpPr>
          <p:cNvPr id="203" name="Google Shape;203;p26"/>
          <p:cNvSpPr txBox="1"/>
          <p:nvPr>
            <p:ph idx="14" type="title"/>
          </p:nvPr>
        </p:nvSpPr>
        <p:spPr>
          <a:xfrm>
            <a:off x="6879278" y="2306169"/>
            <a:ext cx="1865400" cy="2895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000"/>
              <a:buNone/>
              <a:defRPr b="1" sz="1000">
                <a:solidFill>
                  <a:schemeClr val="dk2"/>
                </a:solidFill>
              </a:defRPr>
            </a:lvl1pPr>
            <a:lvl2pPr lvl="1" rtl="0">
              <a:spcBef>
                <a:spcPts val="0"/>
              </a:spcBef>
              <a:spcAft>
                <a:spcPts val="0"/>
              </a:spcAft>
              <a:buClr>
                <a:schemeClr val="dk2"/>
              </a:buClr>
              <a:buSzPts val="1000"/>
              <a:buNone/>
              <a:defRPr b="1" sz="1000">
                <a:solidFill>
                  <a:schemeClr val="dk2"/>
                </a:solidFill>
              </a:defRPr>
            </a:lvl2pPr>
            <a:lvl3pPr lvl="2" rtl="0">
              <a:spcBef>
                <a:spcPts val="0"/>
              </a:spcBef>
              <a:spcAft>
                <a:spcPts val="0"/>
              </a:spcAft>
              <a:buClr>
                <a:schemeClr val="dk2"/>
              </a:buClr>
              <a:buSzPts val="1000"/>
              <a:buNone/>
              <a:defRPr b="1" sz="1000">
                <a:solidFill>
                  <a:schemeClr val="dk2"/>
                </a:solidFill>
              </a:defRPr>
            </a:lvl3pPr>
            <a:lvl4pPr lvl="3" rtl="0">
              <a:spcBef>
                <a:spcPts val="0"/>
              </a:spcBef>
              <a:spcAft>
                <a:spcPts val="0"/>
              </a:spcAft>
              <a:buClr>
                <a:schemeClr val="dk2"/>
              </a:buClr>
              <a:buSzPts val="1000"/>
              <a:buNone/>
              <a:defRPr b="1" sz="1000">
                <a:solidFill>
                  <a:schemeClr val="dk2"/>
                </a:solidFill>
              </a:defRPr>
            </a:lvl4pPr>
            <a:lvl5pPr lvl="4" rtl="0">
              <a:spcBef>
                <a:spcPts val="0"/>
              </a:spcBef>
              <a:spcAft>
                <a:spcPts val="0"/>
              </a:spcAft>
              <a:buClr>
                <a:schemeClr val="dk2"/>
              </a:buClr>
              <a:buSzPts val="1000"/>
              <a:buNone/>
              <a:defRPr b="1" sz="1000">
                <a:solidFill>
                  <a:schemeClr val="dk2"/>
                </a:solidFill>
              </a:defRPr>
            </a:lvl5pPr>
            <a:lvl6pPr lvl="5" rtl="0">
              <a:spcBef>
                <a:spcPts val="0"/>
              </a:spcBef>
              <a:spcAft>
                <a:spcPts val="0"/>
              </a:spcAft>
              <a:buClr>
                <a:schemeClr val="dk2"/>
              </a:buClr>
              <a:buSzPts val="1000"/>
              <a:buNone/>
              <a:defRPr b="1" sz="1000">
                <a:solidFill>
                  <a:schemeClr val="dk2"/>
                </a:solidFill>
              </a:defRPr>
            </a:lvl6pPr>
            <a:lvl7pPr lvl="6" rtl="0">
              <a:spcBef>
                <a:spcPts val="0"/>
              </a:spcBef>
              <a:spcAft>
                <a:spcPts val="0"/>
              </a:spcAft>
              <a:buClr>
                <a:schemeClr val="dk2"/>
              </a:buClr>
              <a:buSzPts val="1000"/>
              <a:buNone/>
              <a:defRPr b="1" sz="1000">
                <a:solidFill>
                  <a:schemeClr val="dk2"/>
                </a:solidFill>
              </a:defRPr>
            </a:lvl7pPr>
            <a:lvl8pPr lvl="7" rtl="0">
              <a:spcBef>
                <a:spcPts val="0"/>
              </a:spcBef>
              <a:spcAft>
                <a:spcPts val="0"/>
              </a:spcAft>
              <a:buClr>
                <a:schemeClr val="dk2"/>
              </a:buClr>
              <a:buSzPts val="1000"/>
              <a:buNone/>
              <a:defRPr b="1" sz="1000">
                <a:solidFill>
                  <a:schemeClr val="dk2"/>
                </a:solidFill>
              </a:defRPr>
            </a:lvl8pPr>
            <a:lvl9pPr lvl="8" rtl="0">
              <a:spcBef>
                <a:spcPts val="0"/>
              </a:spcBef>
              <a:spcAft>
                <a:spcPts val="0"/>
              </a:spcAft>
              <a:buClr>
                <a:schemeClr val="dk2"/>
              </a:buClr>
              <a:buSzPts val="1000"/>
              <a:buNone/>
              <a:defRPr b="1" sz="1000">
                <a:solidFill>
                  <a:schemeClr val="dk2"/>
                </a:solidFill>
              </a:defRPr>
            </a:lvl9pPr>
          </a:lstStyle>
          <a:p/>
        </p:txBody>
      </p:sp>
      <p:sp>
        <p:nvSpPr>
          <p:cNvPr id="204" name="Google Shape;204;p26"/>
          <p:cNvSpPr txBox="1"/>
          <p:nvPr>
            <p:ph idx="15" type="body"/>
          </p:nvPr>
        </p:nvSpPr>
        <p:spPr>
          <a:xfrm>
            <a:off x="2648425" y="4223398"/>
            <a:ext cx="1865400" cy="569700"/>
          </a:xfrm>
          <a:prstGeom prst="rect">
            <a:avLst/>
          </a:prstGeom>
        </p:spPr>
        <p:txBody>
          <a:bodyPr anchorCtr="0" anchor="t" bIns="0" lIns="0" spcFirstLastPara="1" rIns="0" wrap="square" tIns="0">
            <a:noAutofit/>
          </a:bodyPr>
          <a:lstStyle>
            <a:lvl1pPr indent="-292100" lvl="0" marL="457200" rtl="0">
              <a:lnSpc>
                <a:spcPct val="125000"/>
              </a:lnSpc>
              <a:spcBef>
                <a:spcPts val="0"/>
              </a:spcBef>
              <a:spcAft>
                <a:spcPts val="0"/>
              </a:spcAft>
              <a:buSzPts val="1000"/>
              <a:buChar char="●"/>
              <a:defRPr sz="1000"/>
            </a:lvl1pPr>
            <a:lvl2pPr indent="-292100" lvl="1" marL="914400" rtl="0">
              <a:lnSpc>
                <a:spcPct val="125000"/>
              </a:lnSpc>
              <a:spcBef>
                <a:spcPts val="0"/>
              </a:spcBef>
              <a:spcAft>
                <a:spcPts val="0"/>
              </a:spcAft>
              <a:buSzPts val="1000"/>
              <a:buChar char="○"/>
              <a:defRPr sz="1000"/>
            </a:lvl2pPr>
            <a:lvl3pPr indent="-292100" lvl="2" marL="1371600" rtl="0">
              <a:lnSpc>
                <a:spcPct val="125000"/>
              </a:lnSpc>
              <a:spcBef>
                <a:spcPts val="0"/>
              </a:spcBef>
              <a:spcAft>
                <a:spcPts val="0"/>
              </a:spcAft>
              <a:buSzPts val="1000"/>
              <a:buChar char="■"/>
              <a:defRPr sz="1000"/>
            </a:lvl3pPr>
            <a:lvl4pPr indent="-292100" lvl="3" marL="1828800" rtl="0">
              <a:lnSpc>
                <a:spcPct val="125000"/>
              </a:lnSpc>
              <a:spcBef>
                <a:spcPts val="0"/>
              </a:spcBef>
              <a:spcAft>
                <a:spcPts val="0"/>
              </a:spcAft>
              <a:buSzPts val="1000"/>
              <a:buChar char="●"/>
              <a:defRPr sz="1000"/>
            </a:lvl4pPr>
            <a:lvl5pPr indent="-292100" lvl="4" marL="2286000" rtl="0">
              <a:lnSpc>
                <a:spcPct val="125000"/>
              </a:lnSpc>
              <a:spcBef>
                <a:spcPts val="0"/>
              </a:spcBef>
              <a:spcAft>
                <a:spcPts val="0"/>
              </a:spcAft>
              <a:buSzPts val="1000"/>
              <a:buChar char="○"/>
              <a:defRPr sz="1000"/>
            </a:lvl5pPr>
            <a:lvl6pPr indent="-292100" lvl="5" marL="2743200" rtl="0">
              <a:lnSpc>
                <a:spcPct val="125000"/>
              </a:lnSpc>
              <a:spcBef>
                <a:spcPts val="0"/>
              </a:spcBef>
              <a:spcAft>
                <a:spcPts val="0"/>
              </a:spcAft>
              <a:buSzPts val="1000"/>
              <a:buChar char="■"/>
              <a:defRPr sz="1000"/>
            </a:lvl6pPr>
            <a:lvl7pPr indent="-292100" lvl="6" marL="3200400" rtl="0">
              <a:lnSpc>
                <a:spcPct val="125000"/>
              </a:lnSpc>
              <a:spcBef>
                <a:spcPts val="0"/>
              </a:spcBef>
              <a:spcAft>
                <a:spcPts val="0"/>
              </a:spcAft>
              <a:buSzPts val="1000"/>
              <a:buChar char="●"/>
              <a:defRPr sz="1000"/>
            </a:lvl7pPr>
            <a:lvl8pPr indent="-292100" lvl="7" marL="3657600" rtl="0">
              <a:lnSpc>
                <a:spcPct val="125000"/>
              </a:lnSpc>
              <a:spcBef>
                <a:spcPts val="0"/>
              </a:spcBef>
              <a:spcAft>
                <a:spcPts val="0"/>
              </a:spcAft>
              <a:buSzPts val="1000"/>
              <a:buChar char="○"/>
              <a:defRPr sz="1000"/>
            </a:lvl8pPr>
            <a:lvl9pPr indent="-292100" lvl="8" marL="4114800" rtl="0">
              <a:lnSpc>
                <a:spcPct val="125000"/>
              </a:lnSpc>
              <a:spcBef>
                <a:spcPts val="0"/>
              </a:spcBef>
              <a:spcAft>
                <a:spcPts val="0"/>
              </a:spcAft>
              <a:buSzPts val="1000"/>
              <a:buChar char="■"/>
              <a:defRPr sz="1000"/>
            </a:lvl9pPr>
          </a:lstStyle>
          <a:p/>
        </p:txBody>
      </p:sp>
      <p:sp>
        <p:nvSpPr>
          <p:cNvPr id="205" name="Google Shape;205;p26"/>
          <p:cNvSpPr txBox="1"/>
          <p:nvPr>
            <p:ph idx="16" type="body"/>
          </p:nvPr>
        </p:nvSpPr>
        <p:spPr>
          <a:xfrm>
            <a:off x="4763830" y="4223394"/>
            <a:ext cx="1865400" cy="569700"/>
          </a:xfrm>
          <a:prstGeom prst="rect">
            <a:avLst/>
          </a:prstGeom>
        </p:spPr>
        <p:txBody>
          <a:bodyPr anchorCtr="0" anchor="t" bIns="0" lIns="0" spcFirstLastPara="1" rIns="0" wrap="square" tIns="0">
            <a:noAutofit/>
          </a:bodyPr>
          <a:lstStyle>
            <a:lvl1pPr indent="-292100" lvl="0" marL="457200" rtl="0">
              <a:lnSpc>
                <a:spcPct val="125000"/>
              </a:lnSpc>
              <a:spcBef>
                <a:spcPts val="0"/>
              </a:spcBef>
              <a:spcAft>
                <a:spcPts val="0"/>
              </a:spcAft>
              <a:buSzPts val="1000"/>
              <a:buChar char="●"/>
              <a:defRPr sz="1000"/>
            </a:lvl1pPr>
            <a:lvl2pPr indent="-292100" lvl="1" marL="914400" rtl="0">
              <a:lnSpc>
                <a:spcPct val="125000"/>
              </a:lnSpc>
              <a:spcBef>
                <a:spcPts val="0"/>
              </a:spcBef>
              <a:spcAft>
                <a:spcPts val="0"/>
              </a:spcAft>
              <a:buSzPts val="1000"/>
              <a:buChar char="○"/>
              <a:defRPr sz="1000"/>
            </a:lvl2pPr>
            <a:lvl3pPr indent="-292100" lvl="2" marL="1371600" rtl="0">
              <a:lnSpc>
                <a:spcPct val="125000"/>
              </a:lnSpc>
              <a:spcBef>
                <a:spcPts val="0"/>
              </a:spcBef>
              <a:spcAft>
                <a:spcPts val="0"/>
              </a:spcAft>
              <a:buSzPts val="1000"/>
              <a:buChar char="■"/>
              <a:defRPr sz="1000"/>
            </a:lvl3pPr>
            <a:lvl4pPr indent="-292100" lvl="3" marL="1828800" rtl="0">
              <a:lnSpc>
                <a:spcPct val="125000"/>
              </a:lnSpc>
              <a:spcBef>
                <a:spcPts val="0"/>
              </a:spcBef>
              <a:spcAft>
                <a:spcPts val="0"/>
              </a:spcAft>
              <a:buSzPts val="1000"/>
              <a:buChar char="●"/>
              <a:defRPr sz="1000"/>
            </a:lvl4pPr>
            <a:lvl5pPr indent="-292100" lvl="4" marL="2286000" rtl="0">
              <a:lnSpc>
                <a:spcPct val="125000"/>
              </a:lnSpc>
              <a:spcBef>
                <a:spcPts val="0"/>
              </a:spcBef>
              <a:spcAft>
                <a:spcPts val="0"/>
              </a:spcAft>
              <a:buSzPts val="1000"/>
              <a:buChar char="○"/>
              <a:defRPr sz="1000"/>
            </a:lvl5pPr>
            <a:lvl6pPr indent="-292100" lvl="5" marL="2743200" rtl="0">
              <a:lnSpc>
                <a:spcPct val="125000"/>
              </a:lnSpc>
              <a:spcBef>
                <a:spcPts val="0"/>
              </a:spcBef>
              <a:spcAft>
                <a:spcPts val="0"/>
              </a:spcAft>
              <a:buSzPts val="1000"/>
              <a:buChar char="■"/>
              <a:defRPr sz="1000"/>
            </a:lvl6pPr>
            <a:lvl7pPr indent="-292100" lvl="6" marL="3200400" rtl="0">
              <a:lnSpc>
                <a:spcPct val="125000"/>
              </a:lnSpc>
              <a:spcBef>
                <a:spcPts val="0"/>
              </a:spcBef>
              <a:spcAft>
                <a:spcPts val="0"/>
              </a:spcAft>
              <a:buSzPts val="1000"/>
              <a:buChar char="●"/>
              <a:defRPr sz="1000"/>
            </a:lvl7pPr>
            <a:lvl8pPr indent="-292100" lvl="7" marL="3657600" rtl="0">
              <a:lnSpc>
                <a:spcPct val="125000"/>
              </a:lnSpc>
              <a:spcBef>
                <a:spcPts val="0"/>
              </a:spcBef>
              <a:spcAft>
                <a:spcPts val="0"/>
              </a:spcAft>
              <a:buSzPts val="1000"/>
              <a:buChar char="○"/>
              <a:defRPr sz="1000"/>
            </a:lvl8pPr>
            <a:lvl9pPr indent="-292100" lvl="8" marL="4114800" rtl="0">
              <a:lnSpc>
                <a:spcPct val="125000"/>
              </a:lnSpc>
              <a:spcBef>
                <a:spcPts val="0"/>
              </a:spcBef>
              <a:spcAft>
                <a:spcPts val="0"/>
              </a:spcAft>
              <a:buSzPts val="1000"/>
              <a:buChar char="■"/>
              <a:defRPr sz="1000"/>
            </a:lvl9pPr>
          </a:lstStyle>
          <a:p/>
        </p:txBody>
      </p:sp>
      <p:sp>
        <p:nvSpPr>
          <p:cNvPr id="206" name="Google Shape;206;p26"/>
          <p:cNvSpPr txBox="1"/>
          <p:nvPr>
            <p:ph idx="17" type="body"/>
          </p:nvPr>
        </p:nvSpPr>
        <p:spPr>
          <a:xfrm>
            <a:off x="6879275" y="4223394"/>
            <a:ext cx="1865400" cy="569700"/>
          </a:xfrm>
          <a:prstGeom prst="rect">
            <a:avLst/>
          </a:prstGeom>
        </p:spPr>
        <p:txBody>
          <a:bodyPr anchorCtr="0" anchor="t" bIns="0" lIns="0" spcFirstLastPara="1" rIns="0" wrap="square" tIns="0">
            <a:noAutofit/>
          </a:bodyPr>
          <a:lstStyle>
            <a:lvl1pPr indent="-292100" lvl="0" marL="457200" rtl="0">
              <a:lnSpc>
                <a:spcPct val="125000"/>
              </a:lnSpc>
              <a:spcBef>
                <a:spcPts val="0"/>
              </a:spcBef>
              <a:spcAft>
                <a:spcPts val="0"/>
              </a:spcAft>
              <a:buSzPts val="1000"/>
              <a:buChar char="●"/>
              <a:defRPr sz="1000"/>
            </a:lvl1pPr>
            <a:lvl2pPr indent="-292100" lvl="1" marL="914400" rtl="0">
              <a:lnSpc>
                <a:spcPct val="125000"/>
              </a:lnSpc>
              <a:spcBef>
                <a:spcPts val="0"/>
              </a:spcBef>
              <a:spcAft>
                <a:spcPts val="0"/>
              </a:spcAft>
              <a:buSzPts val="1000"/>
              <a:buChar char="○"/>
              <a:defRPr sz="1000"/>
            </a:lvl2pPr>
            <a:lvl3pPr indent="-292100" lvl="2" marL="1371600" rtl="0">
              <a:lnSpc>
                <a:spcPct val="125000"/>
              </a:lnSpc>
              <a:spcBef>
                <a:spcPts val="0"/>
              </a:spcBef>
              <a:spcAft>
                <a:spcPts val="0"/>
              </a:spcAft>
              <a:buSzPts val="1000"/>
              <a:buChar char="■"/>
              <a:defRPr sz="1000"/>
            </a:lvl3pPr>
            <a:lvl4pPr indent="-292100" lvl="3" marL="1828800" rtl="0">
              <a:lnSpc>
                <a:spcPct val="125000"/>
              </a:lnSpc>
              <a:spcBef>
                <a:spcPts val="0"/>
              </a:spcBef>
              <a:spcAft>
                <a:spcPts val="0"/>
              </a:spcAft>
              <a:buSzPts val="1000"/>
              <a:buChar char="●"/>
              <a:defRPr sz="1000"/>
            </a:lvl4pPr>
            <a:lvl5pPr indent="-292100" lvl="4" marL="2286000" rtl="0">
              <a:lnSpc>
                <a:spcPct val="125000"/>
              </a:lnSpc>
              <a:spcBef>
                <a:spcPts val="0"/>
              </a:spcBef>
              <a:spcAft>
                <a:spcPts val="0"/>
              </a:spcAft>
              <a:buSzPts val="1000"/>
              <a:buChar char="○"/>
              <a:defRPr sz="1000"/>
            </a:lvl5pPr>
            <a:lvl6pPr indent="-292100" lvl="5" marL="2743200" rtl="0">
              <a:lnSpc>
                <a:spcPct val="125000"/>
              </a:lnSpc>
              <a:spcBef>
                <a:spcPts val="0"/>
              </a:spcBef>
              <a:spcAft>
                <a:spcPts val="0"/>
              </a:spcAft>
              <a:buSzPts val="1000"/>
              <a:buChar char="■"/>
              <a:defRPr sz="1000"/>
            </a:lvl6pPr>
            <a:lvl7pPr indent="-292100" lvl="6" marL="3200400" rtl="0">
              <a:lnSpc>
                <a:spcPct val="125000"/>
              </a:lnSpc>
              <a:spcBef>
                <a:spcPts val="0"/>
              </a:spcBef>
              <a:spcAft>
                <a:spcPts val="0"/>
              </a:spcAft>
              <a:buSzPts val="1000"/>
              <a:buChar char="●"/>
              <a:defRPr sz="1000"/>
            </a:lvl7pPr>
            <a:lvl8pPr indent="-292100" lvl="7" marL="3657600" rtl="0">
              <a:lnSpc>
                <a:spcPct val="125000"/>
              </a:lnSpc>
              <a:spcBef>
                <a:spcPts val="0"/>
              </a:spcBef>
              <a:spcAft>
                <a:spcPts val="0"/>
              </a:spcAft>
              <a:buSzPts val="1000"/>
              <a:buChar char="○"/>
              <a:defRPr sz="1000"/>
            </a:lvl8pPr>
            <a:lvl9pPr indent="-292100" lvl="8" marL="4114800" rtl="0">
              <a:lnSpc>
                <a:spcPct val="125000"/>
              </a:lnSpc>
              <a:spcBef>
                <a:spcPts val="0"/>
              </a:spcBef>
              <a:spcAft>
                <a:spcPts val="0"/>
              </a:spcAft>
              <a:buSzPts val="1000"/>
              <a:buChar char="■"/>
              <a:defRPr sz="1000"/>
            </a:lvl9pPr>
          </a:lstStyle>
          <a:p/>
        </p:txBody>
      </p:sp>
      <p:sp>
        <p:nvSpPr>
          <p:cNvPr id="207" name="Google Shape;207;p26"/>
          <p:cNvSpPr txBox="1"/>
          <p:nvPr>
            <p:ph idx="18" type="title"/>
          </p:nvPr>
        </p:nvSpPr>
        <p:spPr>
          <a:xfrm>
            <a:off x="4763821" y="3879419"/>
            <a:ext cx="1865400" cy="2895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000"/>
              <a:buNone/>
              <a:defRPr b="1" sz="1000">
                <a:solidFill>
                  <a:schemeClr val="dk2"/>
                </a:solidFill>
              </a:defRPr>
            </a:lvl1pPr>
            <a:lvl2pPr lvl="1" rtl="0">
              <a:spcBef>
                <a:spcPts val="0"/>
              </a:spcBef>
              <a:spcAft>
                <a:spcPts val="0"/>
              </a:spcAft>
              <a:buClr>
                <a:schemeClr val="dk2"/>
              </a:buClr>
              <a:buSzPts val="1000"/>
              <a:buNone/>
              <a:defRPr b="1" sz="1000">
                <a:solidFill>
                  <a:schemeClr val="dk2"/>
                </a:solidFill>
              </a:defRPr>
            </a:lvl2pPr>
            <a:lvl3pPr lvl="2" rtl="0">
              <a:spcBef>
                <a:spcPts val="0"/>
              </a:spcBef>
              <a:spcAft>
                <a:spcPts val="0"/>
              </a:spcAft>
              <a:buClr>
                <a:schemeClr val="dk2"/>
              </a:buClr>
              <a:buSzPts val="1000"/>
              <a:buNone/>
              <a:defRPr b="1" sz="1000">
                <a:solidFill>
                  <a:schemeClr val="dk2"/>
                </a:solidFill>
              </a:defRPr>
            </a:lvl3pPr>
            <a:lvl4pPr lvl="3" rtl="0">
              <a:spcBef>
                <a:spcPts val="0"/>
              </a:spcBef>
              <a:spcAft>
                <a:spcPts val="0"/>
              </a:spcAft>
              <a:buClr>
                <a:schemeClr val="dk2"/>
              </a:buClr>
              <a:buSzPts val="1000"/>
              <a:buNone/>
              <a:defRPr b="1" sz="1000">
                <a:solidFill>
                  <a:schemeClr val="dk2"/>
                </a:solidFill>
              </a:defRPr>
            </a:lvl4pPr>
            <a:lvl5pPr lvl="4" rtl="0">
              <a:spcBef>
                <a:spcPts val="0"/>
              </a:spcBef>
              <a:spcAft>
                <a:spcPts val="0"/>
              </a:spcAft>
              <a:buClr>
                <a:schemeClr val="dk2"/>
              </a:buClr>
              <a:buSzPts val="1000"/>
              <a:buNone/>
              <a:defRPr b="1" sz="1000">
                <a:solidFill>
                  <a:schemeClr val="dk2"/>
                </a:solidFill>
              </a:defRPr>
            </a:lvl5pPr>
            <a:lvl6pPr lvl="5" rtl="0">
              <a:spcBef>
                <a:spcPts val="0"/>
              </a:spcBef>
              <a:spcAft>
                <a:spcPts val="0"/>
              </a:spcAft>
              <a:buClr>
                <a:schemeClr val="dk2"/>
              </a:buClr>
              <a:buSzPts val="1000"/>
              <a:buNone/>
              <a:defRPr b="1" sz="1000">
                <a:solidFill>
                  <a:schemeClr val="dk2"/>
                </a:solidFill>
              </a:defRPr>
            </a:lvl6pPr>
            <a:lvl7pPr lvl="6" rtl="0">
              <a:spcBef>
                <a:spcPts val="0"/>
              </a:spcBef>
              <a:spcAft>
                <a:spcPts val="0"/>
              </a:spcAft>
              <a:buClr>
                <a:schemeClr val="dk2"/>
              </a:buClr>
              <a:buSzPts val="1000"/>
              <a:buNone/>
              <a:defRPr b="1" sz="1000">
                <a:solidFill>
                  <a:schemeClr val="dk2"/>
                </a:solidFill>
              </a:defRPr>
            </a:lvl7pPr>
            <a:lvl8pPr lvl="7" rtl="0">
              <a:spcBef>
                <a:spcPts val="0"/>
              </a:spcBef>
              <a:spcAft>
                <a:spcPts val="0"/>
              </a:spcAft>
              <a:buClr>
                <a:schemeClr val="dk2"/>
              </a:buClr>
              <a:buSzPts val="1000"/>
              <a:buNone/>
              <a:defRPr b="1" sz="1000">
                <a:solidFill>
                  <a:schemeClr val="dk2"/>
                </a:solidFill>
              </a:defRPr>
            </a:lvl8pPr>
            <a:lvl9pPr lvl="8" rtl="0">
              <a:spcBef>
                <a:spcPts val="0"/>
              </a:spcBef>
              <a:spcAft>
                <a:spcPts val="0"/>
              </a:spcAft>
              <a:buClr>
                <a:schemeClr val="dk2"/>
              </a:buClr>
              <a:buSzPts val="1000"/>
              <a:buNone/>
              <a:defRPr b="1" sz="1000">
                <a:solidFill>
                  <a:schemeClr val="dk2"/>
                </a:solidFill>
              </a:defRPr>
            </a:lvl9pPr>
          </a:lstStyle>
          <a:p/>
        </p:txBody>
      </p:sp>
      <p:sp>
        <p:nvSpPr>
          <p:cNvPr id="208" name="Google Shape;208;p26"/>
          <p:cNvSpPr txBox="1"/>
          <p:nvPr>
            <p:ph idx="19" type="title"/>
          </p:nvPr>
        </p:nvSpPr>
        <p:spPr>
          <a:xfrm>
            <a:off x="6879278" y="3879419"/>
            <a:ext cx="1865400" cy="2895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000"/>
              <a:buNone/>
              <a:defRPr b="1" sz="1000">
                <a:solidFill>
                  <a:schemeClr val="dk2"/>
                </a:solidFill>
              </a:defRPr>
            </a:lvl1pPr>
            <a:lvl2pPr lvl="1" rtl="0">
              <a:spcBef>
                <a:spcPts val="0"/>
              </a:spcBef>
              <a:spcAft>
                <a:spcPts val="0"/>
              </a:spcAft>
              <a:buClr>
                <a:schemeClr val="dk2"/>
              </a:buClr>
              <a:buSzPts val="1000"/>
              <a:buNone/>
              <a:defRPr b="1" sz="1000">
                <a:solidFill>
                  <a:schemeClr val="dk2"/>
                </a:solidFill>
              </a:defRPr>
            </a:lvl2pPr>
            <a:lvl3pPr lvl="2" rtl="0">
              <a:spcBef>
                <a:spcPts val="0"/>
              </a:spcBef>
              <a:spcAft>
                <a:spcPts val="0"/>
              </a:spcAft>
              <a:buClr>
                <a:schemeClr val="dk2"/>
              </a:buClr>
              <a:buSzPts val="1000"/>
              <a:buNone/>
              <a:defRPr b="1" sz="1000">
                <a:solidFill>
                  <a:schemeClr val="dk2"/>
                </a:solidFill>
              </a:defRPr>
            </a:lvl3pPr>
            <a:lvl4pPr lvl="3" rtl="0">
              <a:spcBef>
                <a:spcPts val="0"/>
              </a:spcBef>
              <a:spcAft>
                <a:spcPts val="0"/>
              </a:spcAft>
              <a:buClr>
                <a:schemeClr val="dk2"/>
              </a:buClr>
              <a:buSzPts val="1000"/>
              <a:buNone/>
              <a:defRPr b="1" sz="1000">
                <a:solidFill>
                  <a:schemeClr val="dk2"/>
                </a:solidFill>
              </a:defRPr>
            </a:lvl4pPr>
            <a:lvl5pPr lvl="4" rtl="0">
              <a:spcBef>
                <a:spcPts val="0"/>
              </a:spcBef>
              <a:spcAft>
                <a:spcPts val="0"/>
              </a:spcAft>
              <a:buClr>
                <a:schemeClr val="dk2"/>
              </a:buClr>
              <a:buSzPts val="1000"/>
              <a:buNone/>
              <a:defRPr b="1" sz="1000">
                <a:solidFill>
                  <a:schemeClr val="dk2"/>
                </a:solidFill>
              </a:defRPr>
            </a:lvl5pPr>
            <a:lvl6pPr lvl="5" rtl="0">
              <a:spcBef>
                <a:spcPts val="0"/>
              </a:spcBef>
              <a:spcAft>
                <a:spcPts val="0"/>
              </a:spcAft>
              <a:buClr>
                <a:schemeClr val="dk2"/>
              </a:buClr>
              <a:buSzPts val="1000"/>
              <a:buNone/>
              <a:defRPr b="1" sz="1000">
                <a:solidFill>
                  <a:schemeClr val="dk2"/>
                </a:solidFill>
              </a:defRPr>
            </a:lvl6pPr>
            <a:lvl7pPr lvl="6" rtl="0">
              <a:spcBef>
                <a:spcPts val="0"/>
              </a:spcBef>
              <a:spcAft>
                <a:spcPts val="0"/>
              </a:spcAft>
              <a:buClr>
                <a:schemeClr val="dk2"/>
              </a:buClr>
              <a:buSzPts val="1000"/>
              <a:buNone/>
              <a:defRPr b="1" sz="1000">
                <a:solidFill>
                  <a:schemeClr val="dk2"/>
                </a:solidFill>
              </a:defRPr>
            </a:lvl7pPr>
            <a:lvl8pPr lvl="7" rtl="0">
              <a:spcBef>
                <a:spcPts val="0"/>
              </a:spcBef>
              <a:spcAft>
                <a:spcPts val="0"/>
              </a:spcAft>
              <a:buClr>
                <a:schemeClr val="dk2"/>
              </a:buClr>
              <a:buSzPts val="1000"/>
              <a:buNone/>
              <a:defRPr b="1" sz="1000">
                <a:solidFill>
                  <a:schemeClr val="dk2"/>
                </a:solidFill>
              </a:defRPr>
            </a:lvl8pPr>
            <a:lvl9pPr lvl="8" rtl="0">
              <a:spcBef>
                <a:spcPts val="0"/>
              </a:spcBef>
              <a:spcAft>
                <a:spcPts val="0"/>
              </a:spcAft>
              <a:buClr>
                <a:schemeClr val="dk2"/>
              </a:buClr>
              <a:buSzPts val="1000"/>
              <a:buNone/>
              <a:defRPr b="1" sz="1000">
                <a:solidFill>
                  <a:schemeClr val="dk2"/>
                </a:solidFill>
              </a:defRPr>
            </a:lvl9pPr>
          </a:lstStyle>
          <a:p/>
        </p:txBody>
      </p:sp>
      <p:sp>
        <p:nvSpPr>
          <p:cNvPr id="209" name="Google Shape;209;p26"/>
          <p:cNvSpPr txBox="1"/>
          <p:nvPr>
            <p:ph idx="20" type="title"/>
          </p:nvPr>
        </p:nvSpPr>
        <p:spPr>
          <a:xfrm>
            <a:off x="2648441" y="3879419"/>
            <a:ext cx="1865400" cy="2895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000"/>
              <a:buNone/>
              <a:defRPr b="1" sz="1000">
                <a:solidFill>
                  <a:schemeClr val="dk2"/>
                </a:solidFill>
              </a:defRPr>
            </a:lvl1pPr>
            <a:lvl2pPr lvl="1" rtl="0">
              <a:spcBef>
                <a:spcPts val="0"/>
              </a:spcBef>
              <a:spcAft>
                <a:spcPts val="0"/>
              </a:spcAft>
              <a:buClr>
                <a:schemeClr val="dk2"/>
              </a:buClr>
              <a:buSzPts val="1000"/>
              <a:buNone/>
              <a:defRPr b="1" sz="1000">
                <a:solidFill>
                  <a:schemeClr val="dk2"/>
                </a:solidFill>
              </a:defRPr>
            </a:lvl2pPr>
            <a:lvl3pPr lvl="2" rtl="0">
              <a:spcBef>
                <a:spcPts val="0"/>
              </a:spcBef>
              <a:spcAft>
                <a:spcPts val="0"/>
              </a:spcAft>
              <a:buClr>
                <a:schemeClr val="dk2"/>
              </a:buClr>
              <a:buSzPts val="1000"/>
              <a:buNone/>
              <a:defRPr b="1" sz="1000">
                <a:solidFill>
                  <a:schemeClr val="dk2"/>
                </a:solidFill>
              </a:defRPr>
            </a:lvl3pPr>
            <a:lvl4pPr lvl="3" rtl="0">
              <a:spcBef>
                <a:spcPts val="0"/>
              </a:spcBef>
              <a:spcAft>
                <a:spcPts val="0"/>
              </a:spcAft>
              <a:buClr>
                <a:schemeClr val="dk2"/>
              </a:buClr>
              <a:buSzPts val="1000"/>
              <a:buNone/>
              <a:defRPr b="1" sz="1000">
                <a:solidFill>
                  <a:schemeClr val="dk2"/>
                </a:solidFill>
              </a:defRPr>
            </a:lvl4pPr>
            <a:lvl5pPr lvl="4" rtl="0">
              <a:spcBef>
                <a:spcPts val="0"/>
              </a:spcBef>
              <a:spcAft>
                <a:spcPts val="0"/>
              </a:spcAft>
              <a:buClr>
                <a:schemeClr val="dk2"/>
              </a:buClr>
              <a:buSzPts val="1000"/>
              <a:buNone/>
              <a:defRPr b="1" sz="1000">
                <a:solidFill>
                  <a:schemeClr val="dk2"/>
                </a:solidFill>
              </a:defRPr>
            </a:lvl5pPr>
            <a:lvl6pPr lvl="5" rtl="0">
              <a:spcBef>
                <a:spcPts val="0"/>
              </a:spcBef>
              <a:spcAft>
                <a:spcPts val="0"/>
              </a:spcAft>
              <a:buClr>
                <a:schemeClr val="dk2"/>
              </a:buClr>
              <a:buSzPts val="1000"/>
              <a:buNone/>
              <a:defRPr b="1" sz="1000">
                <a:solidFill>
                  <a:schemeClr val="dk2"/>
                </a:solidFill>
              </a:defRPr>
            </a:lvl6pPr>
            <a:lvl7pPr lvl="6" rtl="0">
              <a:spcBef>
                <a:spcPts val="0"/>
              </a:spcBef>
              <a:spcAft>
                <a:spcPts val="0"/>
              </a:spcAft>
              <a:buClr>
                <a:schemeClr val="dk2"/>
              </a:buClr>
              <a:buSzPts val="1000"/>
              <a:buNone/>
              <a:defRPr b="1" sz="1000">
                <a:solidFill>
                  <a:schemeClr val="dk2"/>
                </a:solidFill>
              </a:defRPr>
            </a:lvl7pPr>
            <a:lvl8pPr lvl="7" rtl="0">
              <a:spcBef>
                <a:spcPts val="0"/>
              </a:spcBef>
              <a:spcAft>
                <a:spcPts val="0"/>
              </a:spcAft>
              <a:buClr>
                <a:schemeClr val="dk2"/>
              </a:buClr>
              <a:buSzPts val="1000"/>
              <a:buNone/>
              <a:defRPr b="1" sz="1000">
                <a:solidFill>
                  <a:schemeClr val="dk2"/>
                </a:solidFill>
              </a:defRPr>
            </a:lvl8pPr>
            <a:lvl9pPr lvl="8" rtl="0">
              <a:spcBef>
                <a:spcPts val="0"/>
              </a:spcBef>
              <a:spcAft>
                <a:spcPts val="0"/>
              </a:spcAft>
              <a:buClr>
                <a:schemeClr val="dk2"/>
              </a:buClr>
              <a:buSzPts val="1000"/>
              <a:buNone/>
              <a:defRPr b="1" sz="1000">
                <a:solidFill>
                  <a:schemeClr val="dk2"/>
                </a:solidFill>
              </a:defRPr>
            </a:lvl9pPr>
          </a:lstStyle>
          <a:p/>
        </p:txBody>
      </p:sp>
      <p:sp>
        <p:nvSpPr>
          <p:cNvPr id="210" name="Google Shape;210;p26"/>
          <p:cNvSpPr txBox="1"/>
          <p:nvPr>
            <p:ph idx="21" type="body"/>
          </p:nvPr>
        </p:nvSpPr>
        <p:spPr>
          <a:xfrm>
            <a:off x="347475" y="1991600"/>
            <a:ext cx="1574100" cy="2024700"/>
          </a:xfrm>
          <a:prstGeom prst="rect">
            <a:avLst/>
          </a:prstGeom>
        </p:spPr>
        <p:txBody>
          <a:bodyPr anchorCtr="0" anchor="t" bIns="0" lIns="0" spcFirstLastPara="1" rIns="0" wrap="square" tIns="0">
            <a:noAutofit/>
          </a:bodyPr>
          <a:lstStyle>
            <a:lvl1pPr indent="-298450" lvl="0" marL="457200" rtl="0">
              <a:lnSpc>
                <a:spcPct val="125000"/>
              </a:lnSpc>
              <a:spcBef>
                <a:spcPts val="0"/>
              </a:spcBef>
              <a:spcAft>
                <a:spcPts val="0"/>
              </a:spcAft>
              <a:buSzPts val="1100"/>
              <a:buChar char="●"/>
              <a:defRPr b="1" sz="1100"/>
            </a:lvl1pPr>
            <a:lvl2pPr indent="-298450" lvl="1" marL="914400" rtl="0">
              <a:lnSpc>
                <a:spcPct val="125000"/>
              </a:lnSpc>
              <a:spcBef>
                <a:spcPts val="0"/>
              </a:spcBef>
              <a:spcAft>
                <a:spcPts val="0"/>
              </a:spcAft>
              <a:buSzPts val="1100"/>
              <a:buChar char="○"/>
              <a:defRPr b="1" sz="1100"/>
            </a:lvl2pPr>
            <a:lvl3pPr indent="-298450" lvl="2" marL="1371600" rtl="0">
              <a:lnSpc>
                <a:spcPct val="125000"/>
              </a:lnSpc>
              <a:spcBef>
                <a:spcPts val="0"/>
              </a:spcBef>
              <a:spcAft>
                <a:spcPts val="0"/>
              </a:spcAft>
              <a:buSzPts val="1100"/>
              <a:buChar char="■"/>
              <a:defRPr b="1" sz="1100"/>
            </a:lvl3pPr>
            <a:lvl4pPr indent="-298450" lvl="3" marL="1828800" rtl="0">
              <a:lnSpc>
                <a:spcPct val="125000"/>
              </a:lnSpc>
              <a:spcBef>
                <a:spcPts val="0"/>
              </a:spcBef>
              <a:spcAft>
                <a:spcPts val="0"/>
              </a:spcAft>
              <a:buSzPts val="1100"/>
              <a:buChar char="●"/>
              <a:defRPr b="1" sz="1100"/>
            </a:lvl4pPr>
            <a:lvl5pPr indent="-298450" lvl="4" marL="2286000" rtl="0">
              <a:lnSpc>
                <a:spcPct val="125000"/>
              </a:lnSpc>
              <a:spcBef>
                <a:spcPts val="0"/>
              </a:spcBef>
              <a:spcAft>
                <a:spcPts val="0"/>
              </a:spcAft>
              <a:buSzPts val="1100"/>
              <a:buChar char="○"/>
              <a:defRPr b="1" sz="1100"/>
            </a:lvl5pPr>
            <a:lvl6pPr indent="-298450" lvl="5" marL="2743200" rtl="0">
              <a:lnSpc>
                <a:spcPct val="125000"/>
              </a:lnSpc>
              <a:spcBef>
                <a:spcPts val="0"/>
              </a:spcBef>
              <a:spcAft>
                <a:spcPts val="0"/>
              </a:spcAft>
              <a:buSzPts val="1100"/>
              <a:buChar char="■"/>
              <a:defRPr b="1" sz="1100"/>
            </a:lvl6pPr>
            <a:lvl7pPr indent="-298450" lvl="6" marL="3200400" rtl="0">
              <a:lnSpc>
                <a:spcPct val="125000"/>
              </a:lnSpc>
              <a:spcBef>
                <a:spcPts val="0"/>
              </a:spcBef>
              <a:spcAft>
                <a:spcPts val="0"/>
              </a:spcAft>
              <a:buSzPts val="1100"/>
              <a:buChar char="●"/>
              <a:defRPr b="1" sz="1100"/>
            </a:lvl7pPr>
            <a:lvl8pPr indent="-298450" lvl="7" marL="3657600" rtl="0">
              <a:lnSpc>
                <a:spcPct val="125000"/>
              </a:lnSpc>
              <a:spcBef>
                <a:spcPts val="0"/>
              </a:spcBef>
              <a:spcAft>
                <a:spcPts val="0"/>
              </a:spcAft>
              <a:buSzPts val="1100"/>
              <a:buChar char="○"/>
              <a:defRPr b="1" sz="1100"/>
            </a:lvl8pPr>
            <a:lvl9pPr indent="-298450" lvl="8" marL="4114800" rtl="0">
              <a:lnSpc>
                <a:spcPct val="125000"/>
              </a:lnSpc>
              <a:spcBef>
                <a:spcPts val="0"/>
              </a:spcBef>
              <a:spcAft>
                <a:spcPts val="0"/>
              </a:spcAft>
              <a:buSzPts val="1100"/>
              <a:buChar char="■"/>
              <a:defRPr b="1" sz="1100"/>
            </a:lvl9pPr>
          </a:lstStyle>
          <a:p/>
        </p:txBody>
      </p:sp>
      <p:sp>
        <p:nvSpPr>
          <p:cNvPr id="211" name="Google Shape;211;p26"/>
          <p:cNvSpPr txBox="1"/>
          <p:nvPr>
            <p:ph idx="22" type="title"/>
          </p:nvPr>
        </p:nvSpPr>
        <p:spPr>
          <a:xfrm>
            <a:off x="347475" y="1035125"/>
            <a:ext cx="1574100" cy="875700"/>
          </a:xfrm>
          <a:prstGeom prst="rect">
            <a:avLst/>
          </a:prstGeom>
        </p:spPr>
        <p:txBody>
          <a:bodyPr anchorCtr="0" anchor="b" bIns="0" lIns="0" spcFirstLastPara="1" rIns="0" wrap="square" tIns="0">
            <a:noAutofit/>
          </a:bodyPr>
          <a:lstStyle>
            <a:lvl1pPr lvl="0" rtl="0">
              <a:spcBef>
                <a:spcPts val="0"/>
              </a:spcBef>
              <a:spcAft>
                <a:spcPts val="0"/>
              </a:spcAft>
              <a:buClr>
                <a:schemeClr val="accent3"/>
              </a:buClr>
              <a:buSzPts val="1900"/>
              <a:buNone/>
              <a:defRPr b="1" sz="1900">
                <a:solidFill>
                  <a:schemeClr val="accent3"/>
                </a:solidFill>
              </a:defRPr>
            </a:lvl1pPr>
            <a:lvl2pPr lvl="1" rtl="0">
              <a:spcBef>
                <a:spcPts val="0"/>
              </a:spcBef>
              <a:spcAft>
                <a:spcPts val="0"/>
              </a:spcAft>
              <a:buClr>
                <a:schemeClr val="accent3"/>
              </a:buClr>
              <a:buSzPts val="1900"/>
              <a:buNone/>
              <a:defRPr b="1" sz="1900">
                <a:solidFill>
                  <a:schemeClr val="accent3"/>
                </a:solidFill>
              </a:defRPr>
            </a:lvl2pPr>
            <a:lvl3pPr lvl="2" rtl="0">
              <a:spcBef>
                <a:spcPts val="0"/>
              </a:spcBef>
              <a:spcAft>
                <a:spcPts val="0"/>
              </a:spcAft>
              <a:buClr>
                <a:schemeClr val="accent3"/>
              </a:buClr>
              <a:buSzPts val="1900"/>
              <a:buNone/>
              <a:defRPr b="1" sz="1900">
                <a:solidFill>
                  <a:schemeClr val="accent3"/>
                </a:solidFill>
              </a:defRPr>
            </a:lvl3pPr>
            <a:lvl4pPr lvl="3" rtl="0">
              <a:spcBef>
                <a:spcPts val="0"/>
              </a:spcBef>
              <a:spcAft>
                <a:spcPts val="0"/>
              </a:spcAft>
              <a:buClr>
                <a:schemeClr val="accent3"/>
              </a:buClr>
              <a:buSzPts val="1900"/>
              <a:buNone/>
              <a:defRPr b="1" sz="1900">
                <a:solidFill>
                  <a:schemeClr val="accent3"/>
                </a:solidFill>
              </a:defRPr>
            </a:lvl4pPr>
            <a:lvl5pPr lvl="4" rtl="0">
              <a:spcBef>
                <a:spcPts val="0"/>
              </a:spcBef>
              <a:spcAft>
                <a:spcPts val="0"/>
              </a:spcAft>
              <a:buClr>
                <a:schemeClr val="accent3"/>
              </a:buClr>
              <a:buSzPts val="1900"/>
              <a:buNone/>
              <a:defRPr b="1" sz="1900">
                <a:solidFill>
                  <a:schemeClr val="accent3"/>
                </a:solidFill>
              </a:defRPr>
            </a:lvl5pPr>
            <a:lvl6pPr lvl="5" rtl="0">
              <a:spcBef>
                <a:spcPts val="0"/>
              </a:spcBef>
              <a:spcAft>
                <a:spcPts val="0"/>
              </a:spcAft>
              <a:buClr>
                <a:schemeClr val="accent3"/>
              </a:buClr>
              <a:buSzPts val="1900"/>
              <a:buNone/>
              <a:defRPr b="1" sz="1900">
                <a:solidFill>
                  <a:schemeClr val="accent3"/>
                </a:solidFill>
              </a:defRPr>
            </a:lvl6pPr>
            <a:lvl7pPr lvl="6" rtl="0">
              <a:spcBef>
                <a:spcPts val="0"/>
              </a:spcBef>
              <a:spcAft>
                <a:spcPts val="0"/>
              </a:spcAft>
              <a:buClr>
                <a:schemeClr val="accent3"/>
              </a:buClr>
              <a:buSzPts val="1900"/>
              <a:buNone/>
              <a:defRPr b="1" sz="1900">
                <a:solidFill>
                  <a:schemeClr val="accent3"/>
                </a:solidFill>
              </a:defRPr>
            </a:lvl7pPr>
            <a:lvl8pPr lvl="7" rtl="0">
              <a:spcBef>
                <a:spcPts val="0"/>
              </a:spcBef>
              <a:spcAft>
                <a:spcPts val="0"/>
              </a:spcAft>
              <a:buClr>
                <a:schemeClr val="accent3"/>
              </a:buClr>
              <a:buSzPts val="1900"/>
              <a:buNone/>
              <a:defRPr b="1" sz="1900">
                <a:solidFill>
                  <a:schemeClr val="accent3"/>
                </a:solidFill>
              </a:defRPr>
            </a:lvl8pPr>
            <a:lvl9pPr lvl="8" rtl="0">
              <a:spcBef>
                <a:spcPts val="0"/>
              </a:spcBef>
              <a:spcAft>
                <a:spcPts val="0"/>
              </a:spcAft>
              <a:buClr>
                <a:schemeClr val="accent3"/>
              </a:buClr>
              <a:buSzPts val="1900"/>
              <a:buNone/>
              <a:defRPr b="1" sz="1900">
                <a:solidFill>
                  <a:schemeClr val="accent3"/>
                </a:solidFill>
              </a:defRPr>
            </a:lvl9pPr>
          </a:lstStyle>
          <a:p/>
        </p:txBody>
      </p:sp>
      <p:pic>
        <p:nvPicPr>
          <p:cNvPr id="212" name="Google Shape;212;p26"/>
          <p:cNvPicPr preferRelativeResize="0"/>
          <p:nvPr/>
        </p:nvPicPr>
        <p:blipFill>
          <a:blip r:embed="rId2">
            <a:alphaModFix/>
          </a:blip>
          <a:stretch>
            <a:fillRect/>
          </a:stretch>
        </p:blipFill>
        <p:spPr>
          <a:xfrm>
            <a:off x="8833363" y="56338"/>
            <a:ext cx="256033" cy="256030"/>
          </a:xfrm>
          <a:prstGeom prst="rect">
            <a:avLst/>
          </a:prstGeom>
          <a:noFill/>
          <a:ln>
            <a:noFill/>
          </a:ln>
        </p:spPr>
      </p:pic>
    </p:spTree>
  </p:cSld>
  <p:clrMapOvr>
    <a:masterClrMapping/>
  </p:clrMapOvr>
  <p:extLst>
    <p:ext uri="{DCECCB84-F9BA-43D5-87BE-67443E8EF086}">
      <p15:sldGuideLst>
        <p15:guide id="1" orient="horz" pos="652">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Divider">
  <p:cSld name="TITLE_2">
    <p:bg>
      <p:bgPr>
        <a:solidFill>
          <a:schemeClr val="accent1"/>
        </a:solidFill>
      </p:bgPr>
    </p:bg>
    <p:spTree>
      <p:nvGrpSpPr>
        <p:cNvPr id="213" name="Shape 213"/>
        <p:cNvGrpSpPr/>
        <p:nvPr/>
      </p:nvGrpSpPr>
      <p:grpSpPr>
        <a:xfrm>
          <a:off x="0" y="0"/>
          <a:ext cx="0" cy="0"/>
          <a:chOff x="0" y="0"/>
          <a:chExt cx="0" cy="0"/>
        </a:xfrm>
      </p:grpSpPr>
      <p:sp>
        <p:nvSpPr>
          <p:cNvPr id="214" name="Google Shape;214;p27"/>
          <p:cNvSpPr/>
          <p:nvPr/>
        </p:nvSpPr>
        <p:spPr>
          <a:xfrm>
            <a:off x="8800775" y="4770375"/>
            <a:ext cx="343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15" name="Google Shape;215;p27"/>
          <p:cNvSpPr txBox="1"/>
          <p:nvPr>
            <p:ph type="title"/>
          </p:nvPr>
        </p:nvSpPr>
        <p:spPr>
          <a:xfrm>
            <a:off x="1081050" y="2337150"/>
            <a:ext cx="6981900" cy="469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200"/>
              <a:buNone/>
              <a:defRPr sz="52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Big Statement">
  <p:cSld name="CUSTOM_9">
    <p:spTree>
      <p:nvGrpSpPr>
        <p:cNvPr id="216" name="Shape 216"/>
        <p:cNvGrpSpPr/>
        <p:nvPr/>
      </p:nvGrpSpPr>
      <p:grpSpPr>
        <a:xfrm>
          <a:off x="0" y="0"/>
          <a:ext cx="0" cy="0"/>
          <a:chOff x="0" y="0"/>
          <a:chExt cx="0" cy="0"/>
        </a:xfrm>
      </p:grpSpPr>
      <p:sp>
        <p:nvSpPr>
          <p:cNvPr id="217" name="Google Shape;217;p28"/>
          <p:cNvSpPr/>
          <p:nvPr/>
        </p:nvSpPr>
        <p:spPr>
          <a:xfrm>
            <a:off x="4572000" y="-125"/>
            <a:ext cx="4572000" cy="5143500"/>
          </a:xfrm>
          <a:prstGeom prst="rect">
            <a:avLst/>
          </a:prstGeom>
          <a:solidFill>
            <a:srgbClr val="FA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28"/>
          <p:cNvPicPr preferRelativeResize="0"/>
          <p:nvPr/>
        </p:nvPicPr>
        <p:blipFill>
          <a:blip r:embed="rId2">
            <a:alphaModFix/>
          </a:blip>
          <a:stretch>
            <a:fillRect/>
          </a:stretch>
        </p:blipFill>
        <p:spPr>
          <a:xfrm>
            <a:off x="8833363" y="56338"/>
            <a:ext cx="256033" cy="256030"/>
          </a:xfrm>
          <a:prstGeom prst="rect">
            <a:avLst/>
          </a:prstGeom>
          <a:noFill/>
          <a:ln>
            <a:noFill/>
          </a:ln>
        </p:spPr>
      </p:pic>
      <p:sp>
        <p:nvSpPr>
          <p:cNvPr id="219" name="Google Shape;219;p28"/>
          <p:cNvSpPr txBox="1"/>
          <p:nvPr>
            <p:ph type="title"/>
          </p:nvPr>
        </p:nvSpPr>
        <p:spPr>
          <a:xfrm>
            <a:off x="395650" y="1496675"/>
            <a:ext cx="3730800" cy="1481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0" name="Google Shape;220;p28"/>
          <p:cNvSpPr txBox="1"/>
          <p:nvPr>
            <p:ph idx="1" type="subTitle"/>
          </p:nvPr>
        </p:nvSpPr>
        <p:spPr>
          <a:xfrm>
            <a:off x="395650" y="3388900"/>
            <a:ext cx="3730800" cy="58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1" name="Google Shape;221;p28"/>
          <p:cNvSpPr txBox="1"/>
          <p:nvPr>
            <p:ph idx="2" type="body"/>
          </p:nvPr>
        </p:nvSpPr>
        <p:spPr>
          <a:xfrm>
            <a:off x="4994100" y="1168200"/>
            <a:ext cx="3727800" cy="28071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22" name="Google Shape;222;p28"/>
          <p:cNvSpPr txBox="1"/>
          <p:nvPr/>
        </p:nvSpPr>
        <p:spPr>
          <a:xfrm>
            <a:off x="8588757" y="4753375"/>
            <a:ext cx="525600" cy="312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800">
                <a:solidFill>
                  <a:schemeClr val="dk2"/>
                </a:solidFill>
                <a:latin typeface="Poppins"/>
                <a:ea typeface="Poppins"/>
                <a:cs typeface="Poppins"/>
                <a:sym typeface="Poppins"/>
              </a:rPr>
              <a:t>  </a:t>
            </a:r>
            <a:fld id="{00000000-1234-1234-1234-123412341234}" type="slidenum">
              <a:rPr lang="en" sz="800">
                <a:solidFill>
                  <a:schemeClr val="dk2"/>
                </a:solidFill>
                <a:latin typeface="Poppins SemiBold"/>
                <a:ea typeface="Poppins SemiBold"/>
                <a:cs typeface="Poppins SemiBold"/>
                <a:sym typeface="Poppins SemiBold"/>
              </a:rPr>
              <a:t>‹#›</a:t>
            </a:fld>
            <a:endParaRPr sz="800">
              <a:solidFill>
                <a:schemeClr val="dk2"/>
              </a:solidFill>
              <a:latin typeface="Poppins SemiBold"/>
              <a:ea typeface="Poppins SemiBold"/>
              <a:cs typeface="Poppins SemiBold"/>
              <a:sym typeface="Poppins SemiBo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Comparison">
  <p:cSld name="CUSTOM_10">
    <p:spTree>
      <p:nvGrpSpPr>
        <p:cNvPr id="223" name="Shape 223"/>
        <p:cNvGrpSpPr/>
        <p:nvPr/>
      </p:nvGrpSpPr>
      <p:grpSpPr>
        <a:xfrm>
          <a:off x="0" y="0"/>
          <a:ext cx="0" cy="0"/>
          <a:chOff x="0" y="0"/>
          <a:chExt cx="0" cy="0"/>
        </a:xfrm>
      </p:grpSpPr>
      <p:sp>
        <p:nvSpPr>
          <p:cNvPr id="224" name="Google Shape;224;p29"/>
          <p:cNvSpPr/>
          <p:nvPr/>
        </p:nvSpPr>
        <p:spPr>
          <a:xfrm>
            <a:off x="0" y="0"/>
            <a:ext cx="4576800" cy="5150700"/>
          </a:xfrm>
          <a:prstGeom prst="rect">
            <a:avLst/>
          </a:prstGeom>
          <a:solidFill>
            <a:srgbClr val="FAF2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Medium"/>
              <a:ea typeface="Poppins Medium"/>
              <a:cs typeface="Poppins Medium"/>
              <a:sym typeface="Poppins Medium"/>
            </a:endParaRPr>
          </a:p>
        </p:txBody>
      </p:sp>
      <p:pic>
        <p:nvPicPr>
          <p:cNvPr id="225" name="Google Shape;225;p29"/>
          <p:cNvPicPr preferRelativeResize="0"/>
          <p:nvPr/>
        </p:nvPicPr>
        <p:blipFill>
          <a:blip r:embed="rId2">
            <a:alphaModFix/>
          </a:blip>
          <a:stretch>
            <a:fillRect/>
          </a:stretch>
        </p:blipFill>
        <p:spPr>
          <a:xfrm>
            <a:off x="8833363" y="56338"/>
            <a:ext cx="256033" cy="256030"/>
          </a:xfrm>
          <a:prstGeom prst="rect">
            <a:avLst/>
          </a:prstGeom>
          <a:noFill/>
          <a:ln>
            <a:noFill/>
          </a:ln>
        </p:spPr>
      </p:pic>
      <p:sp>
        <p:nvSpPr>
          <p:cNvPr id="226" name="Google Shape;226;p29"/>
          <p:cNvSpPr txBox="1"/>
          <p:nvPr>
            <p:ph type="title"/>
          </p:nvPr>
        </p:nvSpPr>
        <p:spPr>
          <a:xfrm>
            <a:off x="395675" y="494375"/>
            <a:ext cx="3730800" cy="603600"/>
          </a:xfrm>
          <a:prstGeom prst="rect">
            <a:avLst/>
          </a:prstGeom>
        </p:spPr>
        <p:txBody>
          <a:bodyPr anchorCtr="0" anchor="t" bIns="0" lIns="0" spcFirstLastPara="1" rIns="0" wrap="square" tIns="0">
            <a:noAutofit/>
          </a:bodyPr>
          <a:lstStyle>
            <a:lvl1pPr lvl="0" rtl="0">
              <a:spcBef>
                <a:spcPts val="0"/>
              </a:spcBef>
              <a:spcAft>
                <a:spcPts val="0"/>
              </a:spcAft>
              <a:buSzPts val="1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7" name="Google Shape;227;p29"/>
          <p:cNvSpPr txBox="1"/>
          <p:nvPr>
            <p:ph idx="1" type="body"/>
          </p:nvPr>
        </p:nvSpPr>
        <p:spPr>
          <a:xfrm>
            <a:off x="400325" y="1248650"/>
            <a:ext cx="3721500" cy="32094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28" name="Google Shape;228;p29"/>
          <p:cNvSpPr txBox="1"/>
          <p:nvPr>
            <p:ph idx="2" type="title"/>
          </p:nvPr>
        </p:nvSpPr>
        <p:spPr>
          <a:xfrm>
            <a:off x="4984000" y="494375"/>
            <a:ext cx="3730800" cy="603600"/>
          </a:xfrm>
          <a:prstGeom prst="rect">
            <a:avLst/>
          </a:prstGeom>
        </p:spPr>
        <p:txBody>
          <a:bodyPr anchorCtr="0" anchor="t" bIns="0" lIns="0" spcFirstLastPara="1" rIns="0" wrap="square" tIns="0">
            <a:noAutofit/>
          </a:bodyPr>
          <a:lstStyle>
            <a:lvl1pPr lvl="0">
              <a:spcBef>
                <a:spcPts val="0"/>
              </a:spcBef>
              <a:spcAft>
                <a:spcPts val="0"/>
              </a:spcAft>
              <a:buSzPts val="1800"/>
              <a:buNone/>
              <a:defRPr sz="1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9" name="Google Shape;229;p29"/>
          <p:cNvSpPr txBox="1"/>
          <p:nvPr>
            <p:ph idx="3" type="body"/>
          </p:nvPr>
        </p:nvSpPr>
        <p:spPr>
          <a:xfrm>
            <a:off x="4984000" y="1248650"/>
            <a:ext cx="3721500" cy="3209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1">
    <p:bg>
      <p:bgPr>
        <a:solidFill>
          <a:schemeClr val="accent1"/>
        </a:solidFill>
      </p:bgPr>
    </p:bg>
    <p:spTree>
      <p:nvGrpSpPr>
        <p:cNvPr id="230" name="Shape 230"/>
        <p:cNvGrpSpPr/>
        <p:nvPr/>
      </p:nvGrpSpPr>
      <p:grpSpPr>
        <a:xfrm>
          <a:off x="0" y="0"/>
          <a:ext cx="0" cy="0"/>
          <a:chOff x="0" y="0"/>
          <a:chExt cx="0" cy="0"/>
        </a:xfrm>
      </p:grpSpPr>
      <p:sp>
        <p:nvSpPr>
          <p:cNvPr id="231" name="Google Shape;231;p30"/>
          <p:cNvSpPr txBox="1"/>
          <p:nvPr>
            <p:ph type="title"/>
          </p:nvPr>
        </p:nvSpPr>
        <p:spPr>
          <a:xfrm>
            <a:off x="374904" y="548640"/>
            <a:ext cx="8394300" cy="292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500"/>
              <a:buNone/>
              <a:defRPr sz="25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pic>
        <p:nvPicPr>
          <p:cNvPr id="232" name="Google Shape;232;p30"/>
          <p:cNvPicPr preferRelativeResize="0"/>
          <p:nvPr/>
        </p:nvPicPr>
        <p:blipFill rotWithShape="1">
          <a:blip r:embed="rId2">
            <a:alphaModFix/>
          </a:blip>
          <a:srcRect b="21393" l="5653" r="78268" t="21296"/>
          <a:stretch/>
        </p:blipFill>
        <p:spPr>
          <a:xfrm>
            <a:off x="8833925" y="60136"/>
            <a:ext cx="254899" cy="248436"/>
          </a:xfrm>
          <a:prstGeom prst="rect">
            <a:avLst/>
          </a:prstGeom>
          <a:noFill/>
          <a:ln>
            <a:noFill/>
          </a:ln>
        </p:spPr>
      </p:pic>
      <p:sp>
        <p:nvSpPr>
          <p:cNvPr id="233" name="Google Shape;233;p30"/>
          <p:cNvSpPr txBox="1"/>
          <p:nvPr/>
        </p:nvSpPr>
        <p:spPr>
          <a:xfrm>
            <a:off x="8588757" y="4753375"/>
            <a:ext cx="525600" cy="312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800">
                <a:solidFill>
                  <a:schemeClr val="lt1"/>
                </a:solidFill>
                <a:latin typeface="Poppins"/>
                <a:ea typeface="Poppins"/>
                <a:cs typeface="Poppins"/>
                <a:sym typeface="Poppins"/>
              </a:rPr>
              <a:t>  </a:t>
            </a:r>
            <a:fld id="{00000000-1234-1234-1234-123412341234}" type="slidenum">
              <a:rPr lang="en" sz="800">
                <a:solidFill>
                  <a:schemeClr val="lt1"/>
                </a:solidFill>
                <a:latin typeface="Poppins SemiBold"/>
                <a:ea typeface="Poppins SemiBold"/>
                <a:cs typeface="Poppins SemiBold"/>
                <a:sym typeface="Poppins SemiBold"/>
              </a:rPr>
              <a:t>‹#›</a:t>
            </a:fld>
            <a:endParaRPr sz="800">
              <a:solidFill>
                <a:schemeClr val="lt1"/>
              </a:solidFill>
              <a:latin typeface="Poppins SemiBold"/>
              <a:ea typeface="Poppins SemiBold"/>
              <a:cs typeface="Poppins SemiBold"/>
              <a:sym typeface="Poppins SemiBold"/>
            </a:endParaRPr>
          </a:p>
        </p:txBody>
      </p:sp>
      <p:sp>
        <p:nvSpPr>
          <p:cNvPr id="234" name="Google Shape;234;p30"/>
          <p:cNvSpPr txBox="1"/>
          <p:nvPr>
            <p:ph idx="1" type="body"/>
          </p:nvPr>
        </p:nvSpPr>
        <p:spPr>
          <a:xfrm>
            <a:off x="1527048" y="1271016"/>
            <a:ext cx="6090000" cy="3182100"/>
          </a:xfrm>
          <a:prstGeom prst="rect">
            <a:avLst/>
          </a:prstGeom>
        </p:spPr>
        <p:txBody>
          <a:bodyPr anchorCtr="0" anchor="t" bIns="0" lIns="0" spcFirstLastPara="1" rIns="0" wrap="square" tIns="0">
            <a:normAutofit/>
          </a:bodyPr>
          <a:lstStyle>
            <a:lvl1pPr indent="-330200" lvl="0" marL="457200">
              <a:lnSpc>
                <a:spcPct val="150000"/>
              </a:lnSpc>
              <a:spcBef>
                <a:spcPts val="0"/>
              </a:spcBef>
              <a:spcAft>
                <a:spcPts val="0"/>
              </a:spcAft>
              <a:buClr>
                <a:schemeClr val="lt1"/>
              </a:buClr>
              <a:buSzPts val="1600"/>
              <a:buChar char="●"/>
              <a:defRPr sz="1600">
                <a:solidFill>
                  <a:schemeClr val="lt1"/>
                </a:solidFill>
              </a:defRPr>
            </a:lvl1pPr>
            <a:lvl2pPr indent="-330200" lvl="1" marL="914400">
              <a:lnSpc>
                <a:spcPct val="150000"/>
              </a:lnSpc>
              <a:spcBef>
                <a:spcPts val="0"/>
              </a:spcBef>
              <a:spcAft>
                <a:spcPts val="0"/>
              </a:spcAft>
              <a:buClr>
                <a:schemeClr val="lt1"/>
              </a:buClr>
              <a:buSzPts val="1600"/>
              <a:buChar char="○"/>
              <a:defRPr sz="1600">
                <a:solidFill>
                  <a:schemeClr val="lt1"/>
                </a:solidFill>
              </a:defRPr>
            </a:lvl2pPr>
            <a:lvl3pPr indent="-330200" lvl="2" marL="1371600">
              <a:lnSpc>
                <a:spcPct val="150000"/>
              </a:lnSpc>
              <a:spcBef>
                <a:spcPts val="0"/>
              </a:spcBef>
              <a:spcAft>
                <a:spcPts val="0"/>
              </a:spcAft>
              <a:buClr>
                <a:schemeClr val="lt1"/>
              </a:buClr>
              <a:buSzPts val="1600"/>
              <a:buChar char="■"/>
              <a:defRPr sz="1600">
                <a:solidFill>
                  <a:schemeClr val="lt1"/>
                </a:solidFill>
              </a:defRPr>
            </a:lvl3pPr>
            <a:lvl4pPr indent="-330200" lvl="3" marL="1828800">
              <a:lnSpc>
                <a:spcPct val="150000"/>
              </a:lnSpc>
              <a:spcBef>
                <a:spcPts val="0"/>
              </a:spcBef>
              <a:spcAft>
                <a:spcPts val="0"/>
              </a:spcAft>
              <a:buClr>
                <a:schemeClr val="lt1"/>
              </a:buClr>
              <a:buSzPts val="1600"/>
              <a:buChar char="●"/>
              <a:defRPr sz="1600">
                <a:solidFill>
                  <a:schemeClr val="lt1"/>
                </a:solidFill>
              </a:defRPr>
            </a:lvl4pPr>
            <a:lvl5pPr indent="-330200" lvl="4" marL="2286000">
              <a:lnSpc>
                <a:spcPct val="150000"/>
              </a:lnSpc>
              <a:spcBef>
                <a:spcPts val="0"/>
              </a:spcBef>
              <a:spcAft>
                <a:spcPts val="0"/>
              </a:spcAft>
              <a:buClr>
                <a:schemeClr val="lt1"/>
              </a:buClr>
              <a:buSzPts val="1600"/>
              <a:buChar char="○"/>
              <a:defRPr sz="1600">
                <a:solidFill>
                  <a:schemeClr val="lt1"/>
                </a:solidFill>
              </a:defRPr>
            </a:lvl5pPr>
            <a:lvl6pPr indent="-330200" lvl="5" marL="2743200">
              <a:lnSpc>
                <a:spcPct val="150000"/>
              </a:lnSpc>
              <a:spcBef>
                <a:spcPts val="0"/>
              </a:spcBef>
              <a:spcAft>
                <a:spcPts val="0"/>
              </a:spcAft>
              <a:buClr>
                <a:schemeClr val="lt1"/>
              </a:buClr>
              <a:buSzPts val="1600"/>
              <a:buChar char="■"/>
              <a:defRPr sz="1600">
                <a:solidFill>
                  <a:schemeClr val="lt1"/>
                </a:solidFill>
              </a:defRPr>
            </a:lvl6pPr>
            <a:lvl7pPr indent="-330200" lvl="6" marL="3200400">
              <a:lnSpc>
                <a:spcPct val="150000"/>
              </a:lnSpc>
              <a:spcBef>
                <a:spcPts val="0"/>
              </a:spcBef>
              <a:spcAft>
                <a:spcPts val="0"/>
              </a:spcAft>
              <a:buClr>
                <a:schemeClr val="lt1"/>
              </a:buClr>
              <a:buSzPts val="1600"/>
              <a:buChar char="●"/>
              <a:defRPr sz="1600">
                <a:solidFill>
                  <a:schemeClr val="lt1"/>
                </a:solidFill>
              </a:defRPr>
            </a:lvl7pPr>
            <a:lvl8pPr indent="-330200" lvl="7" marL="3657600">
              <a:lnSpc>
                <a:spcPct val="150000"/>
              </a:lnSpc>
              <a:spcBef>
                <a:spcPts val="0"/>
              </a:spcBef>
              <a:spcAft>
                <a:spcPts val="0"/>
              </a:spcAft>
              <a:buClr>
                <a:schemeClr val="lt1"/>
              </a:buClr>
              <a:buSzPts val="1600"/>
              <a:buChar char="○"/>
              <a:defRPr sz="1600">
                <a:solidFill>
                  <a:schemeClr val="lt1"/>
                </a:solidFill>
              </a:defRPr>
            </a:lvl8pPr>
            <a:lvl9pPr indent="-330200" lvl="8" marL="4114800">
              <a:lnSpc>
                <a:spcPct val="150000"/>
              </a:lnSpc>
              <a:spcBef>
                <a:spcPts val="0"/>
              </a:spcBef>
              <a:spcAft>
                <a:spcPts val="0"/>
              </a:spcAft>
              <a:buClr>
                <a:schemeClr val="lt1"/>
              </a:buClr>
              <a:buSzPts val="1600"/>
              <a:buChar char="■"/>
              <a:defRPr sz="16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tx">
  <p:cSld name="TITLE_AND_BODY">
    <p:spTree>
      <p:nvGrpSpPr>
        <p:cNvPr id="22" name="Shape 22"/>
        <p:cNvGrpSpPr/>
        <p:nvPr/>
      </p:nvGrpSpPr>
      <p:grpSpPr>
        <a:xfrm>
          <a:off x="0" y="0"/>
          <a:ext cx="0" cy="0"/>
          <a:chOff x="0" y="0"/>
          <a:chExt cx="0" cy="0"/>
        </a:xfrm>
      </p:grpSpPr>
      <p:sp>
        <p:nvSpPr>
          <p:cNvPr id="23" name="Google Shape;23;p4"/>
          <p:cNvSpPr/>
          <p:nvPr/>
        </p:nvSpPr>
        <p:spPr>
          <a:xfrm>
            <a:off x="2100" y="-125"/>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24" name="Google Shape;24;p4"/>
          <p:cNvSpPr txBox="1"/>
          <p:nvPr>
            <p:ph idx="1" type="body"/>
          </p:nvPr>
        </p:nvSpPr>
        <p:spPr>
          <a:xfrm>
            <a:off x="4951125" y="295825"/>
            <a:ext cx="3881100" cy="4556400"/>
          </a:xfrm>
          <a:prstGeom prst="rect">
            <a:avLst/>
          </a:prstGeom>
        </p:spPr>
        <p:txBody>
          <a:bodyPr anchorCtr="0" anchor="ctr" bIns="91425" lIns="91425" spcFirstLastPara="1" rIns="91425" wrap="square" tIns="91425">
            <a:noAutofit/>
          </a:bodyPr>
          <a:lstStyle>
            <a:lvl1pPr indent="-342900" lvl="0" marL="457200" rtl="0">
              <a:lnSpc>
                <a:spcPct val="115000"/>
              </a:lnSpc>
              <a:spcBef>
                <a:spcPts val="0"/>
              </a:spcBef>
              <a:spcAft>
                <a:spcPts val="0"/>
              </a:spcAft>
              <a:buClr>
                <a:schemeClr val="accent1"/>
              </a:buClr>
              <a:buSzPts val="1800"/>
              <a:buFont typeface="Poppins"/>
              <a:buChar char="●"/>
              <a:defRPr b="1" sz="1800">
                <a:solidFill>
                  <a:schemeClr val="accent1"/>
                </a:solidFill>
                <a:latin typeface="Poppins"/>
                <a:ea typeface="Poppins"/>
                <a:cs typeface="Poppins"/>
                <a:sym typeface="Poppins"/>
              </a:defRPr>
            </a:lvl1pPr>
            <a:lvl2pPr indent="-317500" lvl="1" marL="914400" rtl="0">
              <a:lnSpc>
                <a:spcPct val="115000"/>
              </a:lnSpc>
              <a:spcBef>
                <a:spcPts val="1200"/>
              </a:spcBef>
              <a:spcAft>
                <a:spcPts val="0"/>
              </a:spcAft>
              <a:buSzPts val="1400"/>
              <a:buFont typeface="Poppins"/>
              <a:buChar char="○"/>
              <a:defRPr>
                <a:latin typeface="Poppins"/>
                <a:ea typeface="Poppins"/>
                <a:cs typeface="Poppins"/>
                <a:sym typeface="Poppins"/>
              </a:defRPr>
            </a:lvl2pPr>
            <a:lvl3pPr indent="-304800" lvl="2" marL="1371600" rtl="0">
              <a:lnSpc>
                <a:spcPct val="115000"/>
              </a:lnSpc>
              <a:spcBef>
                <a:spcPts val="1200"/>
              </a:spcBef>
              <a:spcAft>
                <a:spcPts val="0"/>
              </a:spcAft>
              <a:buSzPts val="1200"/>
              <a:buFont typeface="Poppins"/>
              <a:buChar char="■"/>
              <a:defRPr sz="1200">
                <a:latin typeface="Poppins"/>
                <a:ea typeface="Poppins"/>
                <a:cs typeface="Poppins"/>
                <a:sym typeface="Poppins"/>
              </a:defRPr>
            </a:lvl3pPr>
            <a:lvl4pPr indent="-304800" lvl="3" marL="1828800" rtl="0">
              <a:lnSpc>
                <a:spcPct val="115000"/>
              </a:lnSpc>
              <a:spcBef>
                <a:spcPts val="1200"/>
              </a:spcBef>
              <a:spcAft>
                <a:spcPts val="0"/>
              </a:spcAft>
              <a:buSzPts val="1200"/>
              <a:buFont typeface="Poppins"/>
              <a:buChar char="●"/>
              <a:defRPr sz="1200">
                <a:latin typeface="Poppins"/>
                <a:ea typeface="Poppins"/>
                <a:cs typeface="Poppins"/>
                <a:sym typeface="Poppins"/>
              </a:defRPr>
            </a:lvl4pPr>
            <a:lvl5pPr indent="-304800" lvl="4" marL="2286000" rtl="0">
              <a:lnSpc>
                <a:spcPct val="115000"/>
              </a:lnSpc>
              <a:spcBef>
                <a:spcPts val="1200"/>
              </a:spcBef>
              <a:spcAft>
                <a:spcPts val="0"/>
              </a:spcAft>
              <a:buSzPts val="1200"/>
              <a:buFont typeface="Poppins"/>
              <a:buChar char="○"/>
              <a:defRPr sz="1200">
                <a:latin typeface="Poppins"/>
                <a:ea typeface="Poppins"/>
                <a:cs typeface="Poppins"/>
                <a:sym typeface="Poppins"/>
              </a:defRPr>
            </a:lvl5pPr>
            <a:lvl6pPr indent="-304800" lvl="5" marL="2743200" rtl="0">
              <a:lnSpc>
                <a:spcPct val="115000"/>
              </a:lnSpc>
              <a:spcBef>
                <a:spcPts val="1200"/>
              </a:spcBef>
              <a:spcAft>
                <a:spcPts val="0"/>
              </a:spcAft>
              <a:buSzPts val="1200"/>
              <a:buFont typeface="Poppins"/>
              <a:buChar char="■"/>
              <a:defRPr sz="1200">
                <a:latin typeface="Poppins"/>
                <a:ea typeface="Poppins"/>
                <a:cs typeface="Poppins"/>
                <a:sym typeface="Poppins"/>
              </a:defRPr>
            </a:lvl6pPr>
            <a:lvl7pPr indent="-304800" lvl="6" marL="3200400" rtl="0">
              <a:lnSpc>
                <a:spcPct val="115000"/>
              </a:lnSpc>
              <a:spcBef>
                <a:spcPts val="1200"/>
              </a:spcBef>
              <a:spcAft>
                <a:spcPts val="0"/>
              </a:spcAft>
              <a:buSzPts val="1200"/>
              <a:buFont typeface="Poppins"/>
              <a:buChar char="●"/>
              <a:defRPr sz="1200">
                <a:latin typeface="Poppins"/>
                <a:ea typeface="Poppins"/>
                <a:cs typeface="Poppins"/>
                <a:sym typeface="Poppins"/>
              </a:defRPr>
            </a:lvl7pPr>
            <a:lvl8pPr indent="-304800" lvl="7" marL="3657600" rtl="0">
              <a:lnSpc>
                <a:spcPct val="115000"/>
              </a:lnSpc>
              <a:spcBef>
                <a:spcPts val="1200"/>
              </a:spcBef>
              <a:spcAft>
                <a:spcPts val="0"/>
              </a:spcAft>
              <a:buSzPts val="1200"/>
              <a:buFont typeface="Poppins"/>
              <a:buChar char="○"/>
              <a:defRPr sz="1200">
                <a:latin typeface="Poppins"/>
                <a:ea typeface="Poppins"/>
                <a:cs typeface="Poppins"/>
                <a:sym typeface="Poppins"/>
              </a:defRPr>
            </a:lvl8pPr>
            <a:lvl9pPr indent="-304800" lvl="8" marL="4114800" rtl="0">
              <a:lnSpc>
                <a:spcPct val="115000"/>
              </a:lnSpc>
              <a:spcBef>
                <a:spcPts val="1200"/>
              </a:spcBef>
              <a:spcAft>
                <a:spcPts val="1200"/>
              </a:spcAft>
              <a:buSzPts val="1200"/>
              <a:buFont typeface="Poppins"/>
              <a:buChar char="■"/>
              <a:defRPr sz="1200">
                <a:latin typeface="Poppins"/>
                <a:ea typeface="Poppins"/>
                <a:cs typeface="Poppins"/>
                <a:sym typeface="Poppins"/>
              </a:defRPr>
            </a:lvl9pPr>
          </a:lstStyle>
          <a:p/>
        </p:txBody>
      </p:sp>
      <p:pic>
        <p:nvPicPr>
          <p:cNvPr id="25" name="Google Shape;25;p4"/>
          <p:cNvPicPr preferRelativeResize="0"/>
          <p:nvPr/>
        </p:nvPicPr>
        <p:blipFill>
          <a:blip r:embed="rId2">
            <a:alphaModFix/>
          </a:blip>
          <a:stretch>
            <a:fillRect/>
          </a:stretch>
        </p:blipFill>
        <p:spPr>
          <a:xfrm>
            <a:off x="1450187" y="1208813"/>
            <a:ext cx="1675826" cy="1674575"/>
          </a:xfrm>
          <a:prstGeom prst="rect">
            <a:avLst/>
          </a:prstGeom>
          <a:noFill/>
          <a:ln>
            <a:noFill/>
          </a:ln>
        </p:spPr>
      </p:pic>
      <p:sp>
        <p:nvSpPr>
          <p:cNvPr id="26" name="Google Shape;26;p4"/>
          <p:cNvSpPr txBox="1"/>
          <p:nvPr/>
        </p:nvSpPr>
        <p:spPr>
          <a:xfrm>
            <a:off x="347550" y="3015650"/>
            <a:ext cx="3881100" cy="9081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4700">
                <a:solidFill>
                  <a:schemeClr val="lt1"/>
                </a:solidFill>
                <a:latin typeface="Poppins"/>
                <a:ea typeface="Poppins"/>
                <a:cs typeface="Poppins"/>
                <a:sym typeface="Poppins"/>
              </a:rPr>
              <a:t>Contents</a:t>
            </a:r>
            <a:endParaRPr b="1" sz="4700">
              <a:solidFill>
                <a:schemeClr val="lt1"/>
              </a:solidFill>
              <a:latin typeface="Poppins"/>
              <a:ea typeface="Poppins"/>
              <a:cs typeface="Poppins"/>
              <a:sym typeface="Poppi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o Card">
  <p:cSld name="CUSTOM_11_1">
    <p:bg>
      <p:bgPr>
        <a:solidFill>
          <a:schemeClr val="accent1"/>
        </a:solidFill>
      </p:bgPr>
    </p:bg>
    <p:spTree>
      <p:nvGrpSpPr>
        <p:cNvPr id="235" name="Shape 235"/>
        <p:cNvGrpSpPr/>
        <p:nvPr/>
      </p:nvGrpSpPr>
      <p:grpSpPr>
        <a:xfrm>
          <a:off x="0" y="0"/>
          <a:ext cx="0" cy="0"/>
          <a:chOff x="0" y="0"/>
          <a:chExt cx="0" cy="0"/>
        </a:xfrm>
      </p:grpSpPr>
      <p:pic>
        <p:nvPicPr>
          <p:cNvPr id="236" name="Google Shape;236;p31"/>
          <p:cNvPicPr preferRelativeResize="0"/>
          <p:nvPr/>
        </p:nvPicPr>
        <p:blipFill rotWithShape="1">
          <a:blip r:embed="rId2">
            <a:alphaModFix/>
          </a:blip>
          <a:srcRect b="21393" l="5653" r="78268" t="21296"/>
          <a:stretch/>
        </p:blipFill>
        <p:spPr>
          <a:xfrm>
            <a:off x="8833925" y="60136"/>
            <a:ext cx="254899" cy="248436"/>
          </a:xfrm>
          <a:prstGeom prst="rect">
            <a:avLst/>
          </a:prstGeom>
          <a:noFill/>
          <a:ln>
            <a:noFill/>
          </a:ln>
        </p:spPr>
      </p:pic>
      <p:sp>
        <p:nvSpPr>
          <p:cNvPr id="237" name="Google Shape;237;p31"/>
          <p:cNvSpPr txBox="1"/>
          <p:nvPr>
            <p:ph type="title"/>
          </p:nvPr>
        </p:nvSpPr>
        <p:spPr>
          <a:xfrm>
            <a:off x="1100000" y="882450"/>
            <a:ext cx="6944100" cy="292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800"/>
              <a:buNone/>
              <a:defRPr sz="3800">
                <a:solidFill>
                  <a:schemeClr val="lt1"/>
                </a:solidFill>
              </a:defRPr>
            </a:lvl1pPr>
            <a:lvl2pPr lvl="1" rtl="0">
              <a:spcBef>
                <a:spcPts val="0"/>
              </a:spcBef>
              <a:spcAft>
                <a:spcPts val="0"/>
              </a:spcAft>
              <a:buClr>
                <a:schemeClr val="lt1"/>
              </a:buClr>
              <a:buSzPts val="3800"/>
              <a:buNone/>
              <a:defRPr sz="3800">
                <a:solidFill>
                  <a:schemeClr val="lt1"/>
                </a:solidFill>
              </a:defRPr>
            </a:lvl2pPr>
            <a:lvl3pPr lvl="2" rtl="0">
              <a:spcBef>
                <a:spcPts val="0"/>
              </a:spcBef>
              <a:spcAft>
                <a:spcPts val="0"/>
              </a:spcAft>
              <a:buClr>
                <a:schemeClr val="lt1"/>
              </a:buClr>
              <a:buSzPts val="3800"/>
              <a:buNone/>
              <a:defRPr sz="3800">
                <a:solidFill>
                  <a:schemeClr val="lt1"/>
                </a:solidFill>
              </a:defRPr>
            </a:lvl3pPr>
            <a:lvl4pPr lvl="3" rtl="0">
              <a:spcBef>
                <a:spcPts val="0"/>
              </a:spcBef>
              <a:spcAft>
                <a:spcPts val="0"/>
              </a:spcAft>
              <a:buClr>
                <a:schemeClr val="lt1"/>
              </a:buClr>
              <a:buSzPts val="3800"/>
              <a:buNone/>
              <a:defRPr sz="3800">
                <a:solidFill>
                  <a:schemeClr val="lt1"/>
                </a:solidFill>
              </a:defRPr>
            </a:lvl4pPr>
            <a:lvl5pPr lvl="4" rtl="0">
              <a:spcBef>
                <a:spcPts val="0"/>
              </a:spcBef>
              <a:spcAft>
                <a:spcPts val="0"/>
              </a:spcAft>
              <a:buClr>
                <a:schemeClr val="lt1"/>
              </a:buClr>
              <a:buSzPts val="3800"/>
              <a:buNone/>
              <a:defRPr sz="3800">
                <a:solidFill>
                  <a:schemeClr val="lt1"/>
                </a:solidFill>
              </a:defRPr>
            </a:lvl5pPr>
            <a:lvl6pPr lvl="5" rtl="0">
              <a:spcBef>
                <a:spcPts val="0"/>
              </a:spcBef>
              <a:spcAft>
                <a:spcPts val="0"/>
              </a:spcAft>
              <a:buClr>
                <a:schemeClr val="lt1"/>
              </a:buClr>
              <a:buSzPts val="3800"/>
              <a:buNone/>
              <a:defRPr sz="3800">
                <a:solidFill>
                  <a:schemeClr val="lt1"/>
                </a:solidFill>
              </a:defRPr>
            </a:lvl6pPr>
            <a:lvl7pPr lvl="6" rtl="0">
              <a:spcBef>
                <a:spcPts val="0"/>
              </a:spcBef>
              <a:spcAft>
                <a:spcPts val="0"/>
              </a:spcAft>
              <a:buClr>
                <a:schemeClr val="lt1"/>
              </a:buClr>
              <a:buSzPts val="3800"/>
              <a:buNone/>
              <a:defRPr sz="3800">
                <a:solidFill>
                  <a:schemeClr val="lt1"/>
                </a:solidFill>
              </a:defRPr>
            </a:lvl7pPr>
            <a:lvl8pPr lvl="7" rtl="0">
              <a:spcBef>
                <a:spcPts val="0"/>
              </a:spcBef>
              <a:spcAft>
                <a:spcPts val="0"/>
              </a:spcAft>
              <a:buClr>
                <a:schemeClr val="lt1"/>
              </a:buClr>
              <a:buSzPts val="3800"/>
              <a:buNone/>
              <a:defRPr sz="3800">
                <a:solidFill>
                  <a:schemeClr val="lt1"/>
                </a:solidFill>
              </a:defRPr>
            </a:lvl8pPr>
            <a:lvl9pPr lvl="8" rtl="0">
              <a:spcBef>
                <a:spcPts val="0"/>
              </a:spcBef>
              <a:spcAft>
                <a:spcPts val="0"/>
              </a:spcAft>
              <a:buClr>
                <a:schemeClr val="lt1"/>
              </a:buClr>
              <a:buSzPts val="3800"/>
              <a:buNone/>
              <a:defRPr sz="3800">
                <a:solidFill>
                  <a:schemeClr val="lt1"/>
                </a:solidFill>
              </a:defRPr>
            </a:lvl9pPr>
          </a:lstStyle>
          <a:p/>
        </p:txBody>
      </p:sp>
      <p:sp>
        <p:nvSpPr>
          <p:cNvPr id="238" name="Google Shape;238;p31"/>
          <p:cNvSpPr txBox="1"/>
          <p:nvPr>
            <p:ph idx="1" type="body"/>
          </p:nvPr>
        </p:nvSpPr>
        <p:spPr>
          <a:xfrm>
            <a:off x="1102849" y="1735850"/>
            <a:ext cx="3186900" cy="2295000"/>
          </a:xfrm>
          <a:prstGeom prst="rect">
            <a:avLst/>
          </a:prstGeom>
        </p:spPr>
        <p:txBody>
          <a:bodyPr anchorCtr="0" anchor="ctr" bIns="0" lIns="0" spcFirstLastPara="1" rIns="0" wrap="square" tIns="0">
            <a:normAutofit/>
          </a:bodyPr>
          <a:lstStyle>
            <a:lvl1pPr indent="-419100" lvl="0" marL="457200" rtl="0" algn="ctr">
              <a:lnSpc>
                <a:spcPct val="100000"/>
              </a:lnSpc>
              <a:spcBef>
                <a:spcPts val="0"/>
              </a:spcBef>
              <a:spcAft>
                <a:spcPts val="0"/>
              </a:spcAft>
              <a:buClr>
                <a:schemeClr val="lt1"/>
              </a:buClr>
              <a:buSzPts val="3000"/>
              <a:buChar char="●"/>
              <a:defRPr sz="3000">
                <a:solidFill>
                  <a:schemeClr val="lt1"/>
                </a:solidFill>
              </a:defRPr>
            </a:lvl1pPr>
            <a:lvl2pPr indent="-419100" lvl="1" marL="914400" rtl="0" algn="ctr">
              <a:lnSpc>
                <a:spcPct val="100000"/>
              </a:lnSpc>
              <a:spcBef>
                <a:spcPts val="0"/>
              </a:spcBef>
              <a:spcAft>
                <a:spcPts val="0"/>
              </a:spcAft>
              <a:buClr>
                <a:schemeClr val="lt1"/>
              </a:buClr>
              <a:buSzPts val="3000"/>
              <a:buChar char="○"/>
              <a:defRPr sz="3000">
                <a:solidFill>
                  <a:schemeClr val="lt1"/>
                </a:solidFill>
              </a:defRPr>
            </a:lvl2pPr>
            <a:lvl3pPr indent="-419100" lvl="2" marL="1371600" rtl="0" algn="ctr">
              <a:lnSpc>
                <a:spcPct val="100000"/>
              </a:lnSpc>
              <a:spcBef>
                <a:spcPts val="0"/>
              </a:spcBef>
              <a:spcAft>
                <a:spcPts val="0"/>
              </a:spcAft>
              <a:buClr>
                <a:schemeClr val="lt1"/>
              </a:buClr>
              <a:buSzPts val="3000"/>
              <a:buChar char="■"/>
              <a:defRPr sz="3000">
                <a:solidFill>
                  <a:schemeClr val="lt1"/>
                </a:solidFill>
              </a:defRPr>
            </a:lvl3pPr>
            <a:lvl4pPr indent="-419100" lvl="3" marL="1828800" rtl="0" algn="ctr">
              <a:lnSpc>
                <a:spcPct val="100000"/>
              </a:lnSpc>
              <a:spcBef>
                <a:spcPts val="0"/>
              </a:spcBef>
              <a:spcAft>
                <a:spcPts val="0"/>
              </a:spcAft>
              <a:buClr>
                <a:schemeClr val="lt1"/>
              </a:buClr>
              <a:buSzPts val="3000"/>
              <a:buChar char="●"/>
              <a:defRPr sz="3000">
                <a:solidFill>
                  <a:schemeClr val="lt1"/>
                </a:solidFill>
              </a:defRPr>
            </a:lvl4pPr>
            <a:lvl5pPr indent="-419100" lvl="4" marL="2286000" rtl="0" algn="ctr">
              <a:lnSpc>
                <a:spcPct val="100000"/>
              </a:lnSpc>
              <a:spcBef>
                <a:spcPts val="0"/>
              </a:spcBef>
              <a:spcAft>
                <a:spcPts val="0"/>
              </a:spcAft>
              <a:buClr>
                <a:schemeClr val="lt1"/>
              </a:buClr>
              <a:buSzPts val="3000"/>
              <a:buChar char="○"/>
              <a:defRPr sz="3000">
                <a:solidFill>
                  <a:schemeClr val="lt1"/>
                </a:solidFill>
              </a:defRPr>
            </a:lvl5pPr>
            <a:lvl6pPr indent="-419100" lvl="5" marL="2743200" rtl="0" algn="ctr">
              <a:lnSpc>
                <a:spcPct val="100000"/>
              </a:lnSpc>
              <a:spcBef>
                <a:spcPts val="0"/>
              </a:spcBef>
              <a:spcAft>
                <a:spcPts val="0"/>
              </a:spcAft>
              <a:buClr>
                <a:schemeClr val="lt1"/>
              </a:buClr>
              <a:buSzPts val="3000"/>
              <a:buChar char="■"/>
              <a:defRPr sz="3000">
                <a:solidFill>
                  <a:schemeClr val="lt1"/>
                </a:solidFill>
              </a:defRPr>
            </a:lvl6pPr>
            <a:lvl7pPr indent="-419100" lvl="6" marL="3200400" rtl="0" algn="ctr">
              <a:lnSpc>
                <a:spcPct val="100000"/>
              </a:lnSpc>
              <a:spcBef>
                <a:spcPts val="0"/>
              </a:spcBef>
              <a:spcAft>
                <a:spcPts val="0"/>
              </a:spcAft>
              <a:buClr>
                <a:schemeClr val="lt1"/>
              </a:buClr>
              <a:buSzPts val="3000"/>
              <a:buChar char="●"/>
              <a:defRPr sz="3000">
                <a:solidFill>
                  <a:schemeClr val="lt1"/>
                </a:solidFill>
              </a:defRPr>
            </a:lvl7pPr>
            <a:lvl8pPr indent="-419100" lvl="7" marL="3657600" rtl="0" algn="ctr">
              <a:lnSpc>
                <a:spcPct val="100000"/>
              </a:lnSpc>
              <a:spcBef>
                <a:spcPts val="0"/>
              </a:spcBef>
              <a:spcAft>
                <a:spcPts val="0"/>
              </a:spcAft>
              <a:buClr>
                <a:schemeClr val="lt1"/>
              </a:buClr>
              <a:buSzPts val="3000"/>
              <a:buChar char="○"/>
              <a:defRPr sz="3000">
                <a:solidFill>
                  <a:schemeClr val="lt1"/>
                </a:solidFill>
              </a:defRPr>
            </a:lvl8pPr>
            <a:lvl9pPr indent="-419100" lvl="8" marL="4114800" rtl="0" algn="ctr">
              <a:lnSpc>
                <a:spcPct val="100000"/>
              </a:lnSpc>
              <a:spcBef>
                <a:spcPts val="0"/>
              </a:spcBef>
              <a:spcAft>
                <a:spcPts val="0"/>
              </a:spcAft>
              <a:buClr>
                <a:schemeClr val="lt1"/>
              </a:buClr>
              <a:buSzPts val="3000"/>
              <a:buChar char="■"/>
              <a:defRPr sz="3000">
                <a:solidFill>
                  <a:schemeClr val="lt1"/>
                </a:solidFill>
              </a:defRPr>
            </a:lvl9pPr>
          </a:lstStyle>
          <a:p/>
        </p:txBody>
      </p:sp>
      <p:sp>
        <p:nvSpPr>
          <p:cNvPr id="239" name="Google Shape;239;p31"/>
          <p:cNvSpPr/>
          <p:nvPr/>
        </p:nvSpPr>
        <p:spPr>
          <a:xfrm>
            <a:off x="8803825" y="4762500"/>
            <a:ext cx="340200" cy="29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Q Slide">
  <p:cSld name="CUSTOM_3_1">
    <p:spTree>
      <p:nvGrpSpPr>
        <p:cNvPr id="240" name="Shape 240"/>
        <p:cNvGrpSpPr/>
        <p:nvPr/>
      </p:nvGrpSpPr>
      <p:grpSpPr>
        <a:xfrm>
          <a:off x="0" y="0"/>
          <a:ext cx="0" cy="0"/>
          <a:chOff x="0" y="0"/>
          <a:chExt cx="0" cy="0"/>
        </a:xfrm>
      </p:grpSpPr>
      <p:sp>
        <p:nvSpPr>
          <p:cNvPr id="241" name="Google Shape;241;p32"/>
          <p:cNvSpPr txBox="1"/>
          <p:nvPr>
            <p:ph idx="1" type="subTitle"/>
          </p:nvPr>
        </p:nvSpPr>
        <p:spPr>
          <a:xfrm>
            <a:off x="395576" y="157826"/>
            <a:ext cx="3514200" cy="107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A77AD7"/>
              </a:buClr>
              <a:buSzPts val="800"/>
              <a:buFont typeface="Montserrat"/>
              <a:buNone/>
              <a:defRPr b="1" sz="800">
                <a:solidFill>
                  <a:srgbClr val="A77AD7"/>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2" name="Google Shape;242;p32"/>
          <p:cNvSpPr txBox="1"/>
          <p:nvPr>
            <p:ph idx="2" type="body"/>
          </p:nvPr>
        </p:nvSpPr>
        <p:spPr>
          <a:xfrm>
            <a:off x="404775" y="2292400"/>
            <a:ext cx="2566500" cy="23415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SzPts val="1100"/>
              <a:buChar char="●"/>
              <a:defRPr sz="11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3" name="Google Shape;243;p32"/>
          <p:cNvSpPr txBox="1"/>
          <p:nvPr>
            <p:ph type="title"/>
          </p:nvPr>
        </p:nvSpPr>
        <p:spPr>
          <a:xfrm>
            <a:off x="404775" y="364515"/>
            <a:ext cx="8342100" cy="388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3F2A5A"/>
              </a:buClr>
              <a:buSzPts val="2800"/>
              <a:buNone/>
              <a:defRPr>
                <a:solidFill>
                  <a:srgbClr val="3F2A5A"/>
                </a:solidFill>
                <a:latin typeface="Montserrat Medium"/>
                <a:ea typeface="Montserrat Medium"/>
                <a:cs typeface="Montserrat Medium"/>
                <a:sym typeface="Montserrat Medium"/>
              </a:defRPr>
            </a:lvl1pPr>
            <a:lvl2pPr lvl="1" rtl="0">
              <a:spcBef>
                <a:spcPts val="0"/>
              </a:spcBef>
              <a:spcAft>
                <a:spcPts val="0"/>
              </a:spcAft>
              <a:buClr>
                <a:srgbClr val="3F2A5A"/>
              </a:buClr>
              <a:buSzPts val="2800"/>
              <a:buNone/>
              <a:defRPr>
                <a:solidFill>
                  <a:srgbClr val="3F2A5A"/>
                </a:solidFill>
                <a:latin typeface="Montserrat Medium"/>
                <a:ea typeface="Montserrat Medium"/>
                <a:cs typeface="Montserrat Medium"/>
                <a:sym typeface="Montserrat Medium"/>
              </a:defRPr>
            </a:lvl2pPr>
            <a:lvl3pPr lvl="2" rtl="0">
              <a:spcBef>
                <a:spcPts val="0"/>
              </a:spcBef>
              <a:spcAft>
                <a:spcPts val="0"/>
              </a:spcAft>
              <a:buClr>
                <a:srgbClr val="3F2A5A"/>
              </a:buClr>
              <a:buSzPts val="2800"/>
              <a:buNone/>
              <a:defRPr>
                <a:solidFill>
                  <a:srgbClr val="3F2A5A"/>
                </a:solidFill>
                <a:latin typeface="Montserrat Medium"/>
                <a:ea typeface="Montserrat Medium"/>
                <a:cs typeface="Montserrat Medium"/>
                <a:sym typeface="Montserrat Medium"/>
              </a:defRPr>
            </a:lvl3pPr>
            <a:lvl4pPr lvl="3" rtl="0">
              <a:spcBef>
                <a:spcPts val="0"/>
              </a:spcBef>
              <a:spcAft>
                <a:spcPts val="0"/>
              </a:spcAft>
              <a:buClr>
                <a:srgbClr val="3F2A5A"/>
              </a:buClr>
              <a:buSzPts val="2800"/>
              <a:buNone/>
              <a:defRPr>
                <a:solidFill>
                  <a:srgbClr val="3F2A5A"/>
                </a:solidFill>
                <a:latin typeface="Montserrat Medium"/>
                <a:ea typeface="Montserrat Medium"/>
                <a:cs typeface="Montserrat Medium"/>
                <a:sym typeface="Montserrat Medium"/>
              </a:defRPr>
            </a:lvl4pPr>
            <a:lvl5pPr lvl="4" rtl="0">
              <a:spcBef>
                <a:spcPts val="0"/>
              </a:spcBef>
              <a:spcAft>
                <a:spcPts val="0"/>
              </a:spcAft>
              <a:buClr>
                <a:srgbClr val="3F2A5A"/>
              </a:buClr>
              <a:buSzPts val="2800"/>
              <a:buNone/>
              <a:defRPr>
                <a:solidFill>
                  <a:srgbClr val="3F2A5A"/>
                </a:solidFill>
                <a:latin typeface="Montserrat Medium"/>
                <a:ea typeface="Montserrat Medium"/>
                <a:cs typeface="Montserrat Medium"/>
                <a:sym typeface="Montserrat Medium"/>
              </a:defRPr>
            </a:lvl5pPr>
            <a:lvl6pPr lvl="5" rtl="0">
              <a:spcBef>
                <a:spcPts val="0"/>
              </a:spcBef>
              <a:spcAft>
                <a:spcPts val="0"/>
              </a:spcAft>
              <a:buClr>
                <a:srgbClr val="3F2A5A"/>
              </a:buClr>
              <a:buSzPts val="2800"/>
              <a:buNone/>
              <a:defRPr>
                <a:solidFill>
                  <a:srgbClr val="3F2A5A"/>
                </a:solidFill>
                <a:latin typeface="Montserrat Medium"/>
                <a:ea typeface="Montserrat Medium"/>
                <a:cs typeface="Montserrat Medium"/>
                <a:sym typeface="Montserrat Medium"/>
              </a:defRPr>
            </a:lvl6pPr>
            <a:lvl7pPr lvl="6" rtl="0">
              <a:spcBef>
                <a:spcPts val="0"/>
              </a:spcBef>
              <a:spcAft>
                <a:spcPts val="0"/>
              </a:spcAft>
              <a:buClr>
                <a:srgbClr val="3F2A5A"/>
              </a:buClr>
              <a:buSzPts val="2800"/>
              <a:buNone/>
              <a:defRPr>
                <a:solidFill>
                  <a:srgbClr val="3F2A5A"/>
                </a:solidFill>
                <a:latin typeface="Montserrat Medium"/>
                <a:ea typeface="Montserrat Medium"/>
                <a:cs typeface="Montserrat Medium"/>
                <a:sym typeface="Montserrat Medium"/>
              </a:defRPr>
            </a:lvl7pPr>
            <a:lvl8pPr lvl="7" rtl="0">
              <a:spcBef>
                <a:spcPts val="0"/>
              </a:spcBef>
              <a:spcAft>
                <a:spcPts val="0"/>
              </a:spcAft>
              <a:buClr>
                <a:srgbClr val="3F2A5A"/>
              </a:buClr>
              <a:buSzPts val="2800"/>
              <a:buNone/>
              <a:defRPr>
                <a:solidFill>
                  <a:srgbClr val="3F2A5A"/>
                </a:solidFill>
                <a:latin typeface="Montserrat Medium"/>
                <a:ea typeface="Montserrat Medium"/>
                <a:cs typeface="Montserrat Medium"/>
                <a:sym typeface="Montserrat Medium"/>
              </a:defRPr>
            </a:lvl8pPr>
            <a:lvl9pPr lvl="8" rtl="0">
              <a:spcBef>
                <a:spcPts val="0"/>
              </a:spcBef>
              <a:spcAft>
                <a:spcPts val="0"/>
              </a:spcAft>
              <a:buClr>
                <a:srgbClr val="3F2A5A"/>
              </a:buClr>
              <a:buSzPts val="2800"/>
              <a:buNone/>
              <a:defRPr>
                <a:solidFill>
                  <a:srgbClr val="3F2A5A"/>
                </a:solidFill>
                <a:latin typeface="Montserrat Medium"/>
                <a:ea typeface="Montserrat Medium"/>
                <a:cs typeface="Montserrat Medium"/>
                <a:sym typeface="Montserrat Medium"/>
              </a:defRPr>
            </a:lvl9pPr>
          </a:lstStyle>
          <a:p/>
        </p:txBody>
      </p:sp>
      <p:sp>
        <p:nvSpPr>
          <p:cNvPr id="244" name="Google Shape;244;p32"/>
          <p:cNvSpPr txBox="1"/>
          <p:nvPr>
            <p:ph idx="3" type="body"/>
          </p:nvPr>
        </p:nvSpPr>
        <p:spPr>
          <a:xfrm>
            <a:off x="3288750" y="2292400"/>
            <a:ext cx="2566500" cy="23415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279400" lvl="1" marL="914400" rtl="0">
              <a:spcBef>
                <a:spcPts val="0"/>
              </a:spcBef>
              <a:spcAft>
                <a:spcPts val="0"/>
              </a:spcAft>
              <a:buSzPts val="800"/>
              <a:buChar char="○"/>
              <a:defRPr sz="800"/>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5" name="Google Shape;245;p32"/>
          <p:cNvSpPr txBox="1"/>
          <p:nvPr>
            <p:ph idx="4" type="body"/>
          </p:nvPr>
        </p:nvSpPr>
        <p:spPr>
          <a:xfrm>
            <a:off x="6172725" y="2292400"/>
            <a:ext cx="2566500" cy="23415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6" name="Google Shape;246;p32"/>
          <p:cNvSpPr txBox="1"/>
          <p:nvPr>
            <p:ph idx="5" type="title"/>
          </p:nvPr>
        </p:nvSpPr>
        <p:spPr>
          <a:xfrm>
            <a:off x="404775" y="1161100"/>
            <a:ext cx="2566500" cy="847800"/>
          </a:xfrm>
          <a:prstGeom prst="rect">
            <a:avLst/>
          </a:prstGeom>
        </p:spPr>
        <p:txBody>
          <a:bodyPr anchorCtr="0" anchor="ctr" bIns="91425" lIns="91425" spcFirstLastPara="1" rIns="91425" wrap="square" tIns="91425">
            <a:normAutofit/>
          </a:bodyPr>
          <a:lstStyle>
            <a:lvl1pPr lvl="0" rtl="0">
              <a:spcBef>
                <a:spcPts val="0"/>
              </a:spcBef>
              <a:spcAft>
                <a:spcPts val="0"/>
              </a:spcAft>
              <a:buSzPts val="1200"/>
              <a:buNone/>
              <a:defRPr sz="1200">
                <a:latin typeface="Montserrat Medium"/>
                <a:ea typeface="Montserrat Medium"/>
                <a:cs typeface="Montserrat Medium"/>
                <a:sym typeface="Montserrat Medium"/>
              </a:defRPr>
            </a:lvl1pPr>
            <a:lvl2pPr lvl="1" rtl="0">
              <a:spcBef>
                <a:spcPts val="0"/>
              </a:spcBef>
              <a:spcAft>
                <a:spcPts val="0"/>
              </a:spcAft>
              <a:buSzPts val="1200"/>
              <a:buNone/>
              <a:defRPr sz="1200">
                <a:latin typeface="Montserrat Medium"/>
                <a:ea typeface="Montserrat Medium"/>
                <a:cs typeface="Montserrat Medium"/>
                <a:sym typeface="Montserrat Medium"/>
              </a:defRPr>
            </a:lvl2pPr>
            <a:lvl3pPr lvl="2" rtl="0">
              <a:spcBef>
                <a:spcPts val="0"/>
              </a:spcBef>
              <a:spcAft>
                <a:spcPts val="0"/>
              </a:spcAft>
              <a:buSzPts val="1200"/>
              <a:buNone/>
              <a:defRPr sz="1200">
                <a:latin typeface="Montserrat Medium"/>
                <a:ea typeface="Montserrat Medium"/>
                <a:cs typeface="Montserrat Medium"/>
                <a:sym typeface="Montserrat Medium"/>
              </a:defRPr>
            </a:lvl3pPr>
            <a:lvl4pPr lvl="3" rtl="0">
              <a:spcBef>
                <a:spcPts val="0"/>
              </a:spcBef>
              <a:spcAft>
                <a:spcPts val="0"/>
              </a:spcAft>
              <a:buSzPts val="1200"/>
              <a:buNone/>
              <a:defRPr sz="1200">
                <a:latin typeface="Montserrat Medium"/>
                <a:ea typeface="Montserrat Medium"/>
                <a:cs typeface="Montserrat Medium"/>
                <a:sym typeface="Montserrat Medium"/>
              </a:defRPr>
            </a:lvl4pPr>
            <a:lvl5pPr lvl="4" rtl="0">
              <a:spcBef>
                <a:spcPts val="0"/>
              </a:spcBef>
              <a:spcAft>
                <a:spcPts val="0"/>
              </a:spcAft>
              <a:buSzPts val="1200"/>
              <a:buNone/>
              <a:defRPr sz="1200">
                <a:latin typeface="Montserrat Medium"/>
                <a:ea typeface="Montserrat Medium"/>
                <a:cs typeface="Montserrat Medium"/>
                <a:sym typeface="Montserrat Medium"/>
              </a:defRPr>
            </a:lvl5pPr>
            <a:lvl6pPr lvl="5" rtl="0">
              <a:spcBef>
                <a:spcPts val="0"/>
              </a:spcBef>
              <a:spcAft>
                <a:spcPts val="0"/>
              </a:spcAft>
              <a:buSzPts val="1200"/>
              <a:buNone/>
              <a:defRPr sz="1200">
                <a:latin typeface="Montserrat Medium"/>
                <a:ea typeface="Montserrat Medium"/>
                <a:cs typeface="Montserrat Medium"/>
                <a:sym typeface="Montserrat Medium"/>
              </a:defRPr>
            </a:lvl6pPr>
            <a:lvl7pPr lvl="6" rtl="0">
              <a:spcBef>
                <a:spcPts val="0"/>
              </a:spcBef>
              <a:spcAft>
                <a:spcPts val="0"/>
              </a:spcAft>
              <a:buSzPts val="1200"/>
              <a:buNone/>
              <a:defRPr sz="1200">
                <a:latin typeface="Montserrat Medium"/>
                <a:ea typeface="Montserrat Medium"/>
                <a:cs typeface="Montserrat Medium"/>
                <a:sym typeface="Montserrat Medium"/>
              </a:defRPr>
            </a:lvl7pPr>
            <a:lvl8pPr lvl="7" rtl="0">
              <a:spcBef>
                <a:spcPts val="0"/>
              </a:spcBef>
              <a:spcAft>
                <a:spcPts val="0"/>
              </a:spcAft>
              <a:buSzPts val="1200"/>
              <a:buNone/>
              <a:defRPr sz="1200">
                <a:latin typeface="Montserrat Medium"/>
                <a:ea typeface="Montserrat Medium"/>
                <a:cs typeface="Montserrat Medium"/>
                <a:sym typeface="Montserrat Medium"/>
              </a:defRPr>
            </a:lvl8pPr>
            <a:lvl9pPr lvl="8" rtl="0">
              <a:spcBef>
                <a:spcPts val="0"/>
              </a:spcBef>
              <a:spcAft>
                <a:spcPts val="0"/>
              </a:spcAft>
              <a:buSzPts val="1200"/>
              <a:buNone/>
              <a:defRPr sz="1200">
                <a:latin typeface="Montserrat Medium"/>
                <a:ea typeface="Montserrat Medium"/>
                <a:cs typeface="Montserrat Medium"/>
                <a:sym typeface="Montserrat Medium"/>
              </a:defRPr>
            </a:lvl9pPr>
          </a:lstStyle>
          <a:p/>
        </p:txBody>
      </p:sp>
      <p:sp>
        <p:nvSpPr>
          <p:cNvPr id="247" name="Google Shape;247;p32"/>
          <p:cNvSpPr txBox="1"/>
          <p:nvPr>
            <p:ph idx="6" type="title"/>
          </p:nvPr>
        </p:nvSpPr>
        <p:spPr>
          <a:xfrm>
            <a:off x="3288750" y="1161100"/>
            <a:ext cx="2566500" cy="847800"/>
          </a:xfrm>
          <a:prstGeom prst="rect">
            <a:avLst/>
          </a:prstGeom>
        </p:spPr>
        <p:txBody>
          <a:bodyPr anchorCtr="0" anchor="ctr" bIns="91425" lIns="91425" spcFirstLastPara="1" rIns="91425" wrap="square" tIns="91425">
            <a:normAutofit/>
          </a:bodyPr>
          <a:lstStyle>
            <a:lvl1pPr lvl="0" rtl="0">
              <a:spcBef>
                <a:spcPts val="0"/>
              </a:spcBef>
              <a:spcAft>
                <a:spcPts val="0"/>
              </a:spcAft>
              <a:buSzPts val="1200"/>
              <a:buNone/>
              <a:defRPr sz="1200">
                <a:latin typeface="Montserrat Medium"/>
                <a:ea typeface="Montserrat Medium"/>
                <a:cs typeface="Montserrat Medium"/>
                <a:sym typeface="Montserrat Medium"/>
              </a:defRPr>
            </a:lvl1pPr>
            <a:lvl2pPr lvl="1" rtl="0">
              <a:spcBef>
                <a:spcPts val="0"/>
              </a:spcBef>
              <a:spcAft>
                <a:spcPts val="0"/>
              </a:spcAft>
              <a:buSzPts val="1200"/>
              <a:buNone/>
              <a:defRPr sz="1200">
                <a:latin typeface="Montserrat Medium"/>
                <a:ea typeface="Montserrat Medium"/>
                <a:cs typeface="Montserrat Medium"/>
                <a:sym typeface="Montserrat Medium"/>
              </a:defRPr>
            </a:lvl2pPr>
            <a:lvl3pPr lvl="2" rtl="0">
              <a:spcBef>
                <a:spcPts val="0"/>
              </a:spcBef>
              <a:spcAft>
                <a:spcPts val="0"/>
              </a:spcAft>
              <a:buSzPts val="1200"/>
              <a:buNone/>
              <a:defRPr sz="1200">
                <a:latin typeface="Montserrat Medium"/>
                <a:ea typeface="Montserrat Medium"/>
                <a:cs typeface="Montserrat Medium"/>
                <a:sym typeface="Montserrat Medium"/>
              </a:defRPr>
            </a:lvl3pPr>
            <a:lvl4pPr lvl="3" rtl="0">
              <a:spcBef>
                <a:spcPts val="0"/>
              </a:spcBef>
              <a:spcAft>
                <a:spcPts val="0"/>
              </a:spcAft>
              <a:buSzPts val="1200"/>
              <a:buNone/>
              <a:defRPr sz="1200">
                <a:latin typeface="Montserrat Medium"/>
                <a:ea typeface="Montserrat Medium"/>
                <a:cs typeface="Montserrat Medium"/>
                <a:sym typeface="Montserrat Medium"/>
              </a:defRPr>
            </a:lvl4pPr>
            <a:lvl5pPr lvl="4" rtl="0">
              <a:spcBef>
                <a:spcPts val="0"/>
              </a:spcBef>
              <a:spcAft>
                <a:spcPts val="0"/>
              </a:spcAft>
              <a:buSzPts val="1200"/>
              <a:buNone/>
              <a:defRPr sz="1200">
                <a:latin typeface="Montserrat Medium"/>
                <a:ea typeface="Montserrat Medium"/>
                <a:cs typeface="Montserrat Medium"/>
                <a:sym typeface="Montserrat Medium"/>
              </a:defRPr>
            </a:lvl5pPr>
            <a:lvl6pPr lvl="5" rtl="0">
              <a:spcBef>
                <a:spcPts val="0"/>
              </a:spcBef>
              <a:spcAft>
                <a:spcPts val="0"/>
              </a:spcAft>
              <a:buSzPts val="1200"/>
              <a:buNone/>
              <a:defRPr sz="1200">
                <a:latin typeface="Montserrat Medium"/>
                <a:ea typeface="Montserrat Medium"/>
                <a:cs typeface="Montserrat Medium"/>
                <a:sym typeface="Montserrat Medium"/>
              </a:defRPr>
            </a:lvl6pPr>
            <a:lvl7pPr lvl="6" rtl="0">
              <a:spcBef>
                <a:spcPts val="0"/>
              </a:spcBef>
              <a:spcAft>
                <a:spcPts val="0"/>
              </a:spcAft>
              <a:buSzPts val="1200"/>
              <a:buNone/>
              <a:defRPr sz="1200">
                <a:latin typeface="Montserrat Medium"/>
                <a:ea typeface="Montserrat Medium"/>
                <a:cs typeface="Montserrat Medium"/>
                <a:sym typeface="Montserrat Medium"/>
              </a:defRPr>
            </a:lvl7pPr>
            <a:lvl8pPr lvl="7" rtl="0">
              <a:spcBef>
                <a:spcPts val="0"/>
              </a:spcBef>
              <a:spcAft>
                <a:spcPts val="0"/>
              </a:spcAft>
              <a:buSzPts val="1200"/>
              <a:buNone/>
              <a:defRPr sz="1200">
                <a:latin typeface="Montserrat Medium"/>
                <a:ea typeface="Montserrat Medium"/>
                <a:cs typeface="Montserrat Medium"/>
                <a:sym typeface="Montserrat Medium"/>
              </a:defRPr>
            </a:lvl8pPr>
            <a:lvl9pPr lvl="8" rtl="0">
              <a:spcBef>
                <a:spcPts val="0"/>
              </a:spcBef>
              <a:spcAft>
                <a:spcPts val="0"/>
              </a:spcAft>
              <a:buSzPts val="1200"/>
              <a:buNone/>
              <a:defRPr sz="1200">
                <a:latin typeface="Montserrat Medium"/>
                <a:ea typeface="Montserrat Medium"/>
                <a:cs typeface="Montserrat Medium"/>
                <a:sym typeface="Montserrat Medium"/>
              </a:defRPr>
            </a:lvl9pPr>
          </a:lstStyle>
          <a:p/>
        </p:txBody>
      </p:sp>
      <p:sp>
        <p:nvSpPr>
          <p:cNvPr id="248" name="Google Shape;248;p32"/>
          <p:cNvSpPr txBox="1"/>
          <p:nvPr>
            <p:ph idx="7" type="title"/>
          </p:nvPr>
        </p:nvSpPr>
        <p:spPr>
          <a:xfrm>
            <a:off x="6172725" y="1161100"/>
            <a:ext cx="2566500" cy="847800"/>
          </a:xfrm>
          <a:prstGeom prst="rect">
            <a:avLst/>
          </a:prstGeom>
        </p:spPr>
        <p:txBody>
          <a:bodyPr anchorCtr="0" anchor="ctr" bIns="91425" lIns="91425" spcFirstLastPara="1" rIns="91425" wrap="square" tIns="91425">
            <a:normAutofit/>
          </a:bodyPr>
          <a:lstStyle>
            <a:lvl1pPr lvl="0" rtl="0">
              <a:spcBef>
                <a:spcPts val="0"/>
              </a:spcBef>
              <a:spcAft>
                <a:spcPts val="0"/>
              </a:spcAft>
              <a:buSzPts val="1200"/>
              <a:buNone/>
              <a:defRPr sz="1200">
                <a:latin typeface="Montserrat Medium"/>
                <a:ea typeface="Montserrat Medium"/>
                <a:cs typeface="Montserrat Medium"/>
                <a:sym typeface="Montserrat Medium"/>
              </a:defRPr>
            </a:lvl1pPr>
            <a:lvl2pPr lvl="1" rtl="0">
              <a:spcBef>
                <a:spcPts val="0"/>
              </a:spcBef>
              <a:spcAft>
                <a:spcPts val="0"/>
              </a:spcAft>
              <a:buSzPts val="1200"/>
              <a:buNone/>
              <a:defRPr sz="1200">
                <a:latin typeface="Montserrat Medium"/>
                <a:ea typeface="Montserrat Medium"/>
                <a:cs typeface="Montserrat Medium"/>
                <a:sym typeface="Montserrat Medium"/>
              </a:defRPr>
            </a:lvl2pPr>
            <a:lvl3pPr lvl="2" rtl="0">
              <a:spcBef>
                <a:spcPts val="0"/>
              </a:spcBef>
              <a:spcAft>
                <a:spcPts val="0"/>
              </a:spcAft>
              <a:buSzPts val="1200"/>
              <a:buNone/>
              <a:defRPr sz="1200">
                <a:latin typeface="Montserrat Medium"/>
                <a:ea typeface="Montserrat Medium"/>
                <a:cs typeface="Montserrat Medium"/>
                <a:sym typeface="Montserrat Medium"/>
              </a:defRPr>
            </a:lvl3pPr>
            <a:lvl4pPr lvl="3" rtl="0">
              <a:spcBef>
                <a:spcPts val="0"/>
              </a:spcBef>
              <a:spcAft>
                <a:spcPts val="0"/>
              </a:spcAft>
              <a:buSzPts val="1200"/>
              <a:buNone/>
              <a:defRPr sz="1200">
                <a:latin typeface="Montserrat Medium"/>
                <a:ea typeface="Montserrat Medium"/>
                <a:cs typeface="Montserrat Medium"/>
                <a:sym typeface="Montserrat Medium"/>
              </a:defRPr>
            </a:lvl4pPr>
            <a:lvl5pPr lvl="4" rtl="0">
              <a:spcBef>
                <a:spcPts val="0"/>
              </a:spcBef>
              <a:spcAft>
                <a:spcPts val="0"/>
              </a:spcAft>
              <a:buSzPts val="1200"/>
              <a:buNone/>
              <a:defRPr sz="1200">
                <a:latin typeface="Montserrat Medium"/>
                <a:ea typeface="Montserrat Medium"/>
                <a:cs typeface="Montserrat Medium"/>
                <a:sym typeface="Montserrat Medium"/>
              </a:defRPr>
            </a:lvl5pPr>
            <a:lvl6pPr lvl="5" rtl="0">
              <a:spcBef>
                <a:spcPts val="0"/>
              </a:spcBef>
              <a:spcAft>
                <a:spcPts val="0"/>
              </a:spcAft>
              <a:buSzPts val="1200"/>
              <a:buNone/>
              <a:defRPr sz="1200">
                <a:latin typeface="Montserrat Medium"/>
                <a:ea typeface="Montserrat Medium"/>
                <a:cs typeface="Montserrat Medium"/>
                <a:sym typeface="Montserrat Medium"/>
              </a:defRPr>
            </a:lvl6pPr>
            <a:lvl7pPr lvl="6" rtl="0">
              <a:spcBef>
                <a:spcPts val="0"/>
              </a:spcBef>
              <a:spcAft>
                <a:spcPts val="0"/>
              </a:spcAft>
              <a:buSzPts val="1200"/>
              <a:buNone/>
              <a:defRPr sz="1200">
                <a:latin typeface="Montserrat Medium"/>
                <a:ea typeface="Montserrat Medium"/>
                <a:cs typeface="Montserrat Medium"/>
                <a:sym typeface="Montserrat Medium"/>
              </a:defRPr>
            </a:lvl7pPr>
            <a:lvl8pPr lvl="7" rtl="0">
              <a:spcBef>
                <a:spcPts val="0"/>
              </a:spcBef>
              <a:spcAft>
                <a:spcPts val="0"/>
              </a:spcAft>
              <a:buSzPts val="1200"/>
              <a:buNone/>
              <a:defRPr sz="1200">
                <a:latin typeface="Montserrat Medium"/>
                <a:ea typeface="Montserrat Medium"/>
                <a:cs typeface="Montserrat Medium"/>
                <a:sym typeface="Montserrat Medium"/>
              </a:defRPr>
            </a:lvl8pPr>
            <a:lvl9pPr lvl="8" rtl="0">
              <a:spcBef>
                <a:spcPts val="0"/>
              </a:spcBef>
              <a:spcAft>
                <a:spcPts val="0"/>
              </a:spcAft>
              <a:buSzPts val="1200"/>
              <a:buNone/>
              <a:defRPr sz="1200">
                <a:latin typeface="Montserrat Medium"/>
                <a:ea typeface="Montserrat Medium"/>
                <a:cs typeface="Montserrat Medium"/>
                <a:sym typeface="Montserrat Medium"/>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opy">
  <p:cSld name="CUSTOM_5">
    <p:spTree>
      <p:nvGrpSpPr>
        <p:cNvPr id="249" name="Shape 249"/>
        <p:cNvGrpSpPr/>
        <p:nvPr/>
      </p:nvGrpSpPr>
      <p:grpSpPr>
        <a:xfrm>
          <a:off x="0" y="0"/>
          <a:ext cx="0" cy="0"/>
          <a:chOff x="0" y="0"/>
          <a:chExt cx="0" cy="0"/>
        </a:xfrm>
      </p:grpSpPr>
      <p:sp>
        <p:nvSpPr>
          <p:cNvPr id="250" name="Google Shape;250;p33"/>
          <p:cNvSpPr txBox="1"/>
          <p:nvPr>
            <p:ph idx="1" type="subTitle"/>
          </p:nvPr>
        </p:nvSpPr>
        <p:spPr>
          <a:xfrm>
            <a:off x="395576" y="157826"/>
            <a:ext cx="3514200" cy="107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A77AD7"/>
              </a:buClr>
              <a:buSzPts val="800"/>
              <a:buFont typeface="Montserrat"/>
              <a:buNone/>
              <a:defRPr b="1" sz="800">
                <a:solidFill>
                  <a:srgbClr val="A77AD7"/>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1" name="Google Shape;251;p33"/>
          <p:cNvSpPr txBox="1"/>
          <p:nvPr>
            <p:ph type="title"/>
          </p:nvPr>
        </p:nvSpPr>
        <p:spPr>
          <a:xfrm>
            <a:off x="404775" y="364515"/>
            <a:ext cx="8342100" cy="388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atin typeface="Montserrat Medium"/>
                <a:ea typeface="Montserrat Medium"/>
                <a:cs typeface="Montserrat Medium"/>
                <a:sym typeface="Montserrat Medium"/>
              </a:defRPr>
            </a:lvl1pPr>
            <a:lvl2pPr lvl="1" rtl="0">
              <a:spcBef>
                <a:spcPts val="0"/>
              </a:spcBef>
              <a:spcAft>
                <a:spcPts val="0"/>
              </a:spcAft>
              <a:buSzPts val="2800"/>
              <a:buNone/>
              <a:defRPr>
                <a:latin typeface="Montserrat Medium"/>
                <a:ea typeface="Montserrat Medium"/>
                <a:cs typeface="Montserrat Medium"/>
                <a:sym typeface="Montserrat Medium"/>
              </a:defRPr>
            </a:lvl2pPr>
            <a:lvl3pPr lvl="2" rtl="0">
              <a:spcBef>
                <a:spcPts val="0"/>
              </a:spcBef>
              <a:spcAft>
                <a:spcPts val="0"/>
              </a:spcAft>
              <a:buSzPts val="2800"/>
              <a:buNone/>
              <a:defRPr>
                <a:latin typeface="Montserrat Medium"/>
                <a:ea typeface="Montserrat Medium"/>
                <a:cs typeface="Montserrat Medium"/>
                <a:sym typeface="Montserrat Medium"/>
              </a:defRPr>
            </a:lvl3pPr>
            <a:lvl4pPr lvl="3" rtl="0">
              <a:spcBef>
                <a:spcPts val="0"/>
              </a:spcBef>
              <a:spcAft>
                <a:spcPts val="0"/>
              </a:spcAft>
              <a:buSzPts val="2800"/>
              <a:buNone/>
              <a:defRPr>
                <a:latin typeface="Montserrat Medium"/>
                <a:ea typeface="Montserrat Medium"/>
                <a:cs typeface="Montserrat Medium"/>
                <a:sym typeface="Montserrat Medium"/>
              </a:defRPr>
            </a:lvl4pPr>
            <a:lvl5pPr lvl="4" rtl="0">
              <a:spcBef>
                <a:spcPts val="0"/>
              </a:spcBef>
              <a:spcAft>
                <a:spcPts val="0"/>
              </a:spcAft>
              <a:buSzPts val="2800"/>
              <a:buNone/>
              <a:defRPr>
                <a:latin typeface="Montserrat Medium"/>
                <a:ea typeface="Montserrat Medium"/>
                <a:cs typeface="Montserrat Medium"/>
                <a:sym typeface="Montserrat Medium"/>
              </a:defRPr>
            </a:lvl5pPr>
            <a:lvl6pPr lvl="5" rtl="0">
              <a:spcBef>
                <a:spcPts val="0"/>
              </a:spcBef>
              <a:spcAft>
                <a:spcPts val="0"/>
              </a:spcAft>
              <a:buSzPts val="2800"/>
              <a:buNone/>
              <a:defRPr>
                <a:latin typeface="Montserrat Medium"/>
                <a:ea typeface="Montserrat Medium"/>
                <a:cs typeface="Montserrat Medium"/>
                <a:sym typeface="Montserrat Medium"/>
              </a:defRPr>
            </a:lvl6pPr>
            <a:lvl7pPr lvl="6" rtl="0">
              <a:spcBef>
                <a:spcPts val="0"/>
              </a:spcBef>
              <a:spcAft>
                <a:spcPts val="0"/>
              </a:spcAft>
              <a:buSzPts val="2800"/>
              <a:buNone/>
              <a:defRPr>
                <a:latin typeface="Montserrat Medium"/>
                <a:ea typeface="Montserrat Medium"/>
                <a:cs typeface="Montserrat Medium"/>
                <a:sym typeface="Montserrat Medium"/>
              </a:defRPr>
            </a:lvl7pPr>
            <a:lvl8pPr lvl="7" rtl="0">
              <a:spcBef>
                <a:spcPts val="0"/>
              </a:spcBef>
              <a:spcAft>
                <a:spcPts val="0"/>
              </a:spcAft>
              <a:buSzPts val="2800"/>
              <a:buNone/>
              <a:defRPr>
                <a:latin typeface="Montserrat Medium"/>
                <a:ea typeface="Montserrat Medium"/>
                <a:cs typeface="Montserrat Medium"/>
                <a:sym typeface="Montserrat Medium"/>
              </a:defRPr>
            </a:lvl8pPr>
            <a:lvl9pPr lvl="8" rtl="0">
              <a:spcBef>
                <a:spcPts val="0"/>
              </a:spcBef>
              <a:spcAft>
                <a:spcPts val="0"/>
              </a:spcAft>
              <a:buSzPts val="2800"/>
              <a:buNone/>
              <a:defRPr>
                <a:latin typeface="Montserrat Medium"/>
                <a:ea typeface="Montserrat Medium"/>
                <a:cs typeface="Montserrat Medium"/>
                <a:sym typeface="Montserrat Medium"/>
              </a:defRPr>
            </a:lvl9pPr>
          </a:lstStyle>
          <a:p/>
        </p:txBody>
      </p:sp>
      <p:sp>
        <p:nvSpPr>
          <p:cNvPr id="252" name="Google Shape;252;p33"/>
          <p:cNvSpPr txBox="1"/>
          <p:nvPr/>
        </p:nvSpPr>
        <p:spPr>
          <a:xfrm>
            <a:off x="408350" y="913725"/>
            <a:ext cx="335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sp>
        <p:nvSpPr>
          <p:cNvPr id="253" name="Google Shape;253;p33"/>
          <p:cNvSpPr txBox="1"/>
          <p:nvPr/>
        </p:nvSpPr>
        <p:spPr>
          <a:xfrm>
            <a:off x="4284175" y="913725"/>
            <a:ext cx="335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sp>
        <p:nvSpPr>
          <p:cNvPr id="254" name="Google Shape;254;p33"/>
          <p:cNvSpPr txBox="1"/>
          <p:nvPr>
            <p:ph idx="2" type="body"/>
          </p:nvPr>
        </p:nvSpPr>
        <p:spPr>
          <a:xfrm>
            <a:off x="410750" y="911550"/>
            <a:ext cx="3343500" cy="3768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5" name="Google Shape;255;p33"/>
          <p:cNvSpPr txBox="1"/>
          <p:nvPr>
            <p:ph idx="3" type="body"/>
          </p:nvPr>
        </p:nvSpPr>
        <p:spPr>
          <a:xfrm>
            <a:off x="4289275" y="911550"/>
            <a:ext cx="3343500" cy="3768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AND_BODY_1">
    <p:spTree>
      <p:nvGrpSpPr>
        <p:cNvPr id="27" name="Shape 27"/>
        <p:cNvGrpSpPr/>
        <p:nvPr/>
      </p:nvGrpSpPr>
      <p:grpSpPr>
        <a:xfrm>
          <a:off x="0" y="0"/>
          <a:ext cx="0" cy="0"/>
          <a:chOff x="0" y="0"/>
          <a:chExt cx="0" cy="0"/>
        </a:xfrm>
      </p:grpSpPr>
      <p:sp>
        <p:nvSpPr>
          <p:cNvPr id="28" name="Google Shape;28;p5"/>
          <p:cNvSpPr/>
          <p:nvPr/>
        </p:nvSpPr>
        <p:spPr>
          <a:xfrm>
            <a:off x="2100" y="-125"/>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29" name="Google Shape;29;p5"/>
          <p:cNvSpPr txBox="1"/>
          <p:nvPr>
            <p:ph idx="1" type="body"/>
          </p:nvPr>
        </p:nvSpPr>
        <p:spPr>
          <a:xfrm>
            <a:off x="4951125" y="295825"/>
            <a:ext cx="3881100" cy="4556400"/>
          </a:xfrm>
          <a:prstGeom prst="rect">
            <a:avLst/>
          </a:prstGeom>
        </p:spPr>
        <p:txBody>
          <a:bodyPr anchorCtr="0" anchor="ctr" bIns="91425" lIns="91425" spcFirstLastPara="1" rIns="91425" wrap="square" tIns="91425">
            <a:noAutofit/>
          </a:bodyPr>
          <a:lstStyle>
            <a:lvl1pPr indent="-342900" lvl="0" marL="457200" rtl="0">
              <a:lnSpc>
                <a:spcPct val="115000"/>
              </a:lnSpc>
              <a:spcBef>
                <a:spcPts val="0"/>
              </a:spcBef>
              <a:spcAft>
                <a:spcPts val="0"/>
              </a:spcAft>
              <a:buClr>
                <a:schemeClr val="accent1"/>
              </a:buClr>
              <a:buSzPts val="1800"/>
              <a:buFont typeface="Poppins"/>
              <a:buChar char="●"/>
              <a:defRPr b="1" sz="1800">
                <a:solidFill>
                  <a:schemeClr val="accent1"/>
                </a:solidFill>
                <a:latin typeface="Poppins"/>
                <a:ea typeface="Poppins"/>
                <a:cs typeface="Poppins"/>
                <a:sym typeface="Poppins"/>
              </a:defRPr>
            </a:lvl1pPr>
            <a:lvl2pPr indent="-317500" lvl="1" marL="914400" rtl="0">
              <a:lnSpc>
                <a:spcPct val="115000"/>
              </a:lnSpc>
              <a:spcBef>
                <a:spcPts val="1200"/>
              </a:spcBef>
              <a:spcAft>
                <a:spcPts val="0"/>
              </a:spcAft>
              <a:buSzPts val="1400"/>
              <a:buFont typeface="Poppins"/>
              <a:buChar char="○"/>
              <a:defRPr>
                <a:latin typeface="Poppins"/>
                <a:ea typeface="Poppins"/>
                <a:cs typeface="Poppins"/>
                <a:sym typeface="Poppins"/>
              </a:defRPr>
            </a:lvl2pPr>
            <a:lvl3pPr indent="-304800" lvl="2" marL="1371600" rtl="0">
              <a:lnSpc>
                <a:spcPct val="115000"/>
              </a:lnSpc>
              <a:spcBef>
                <a:spcPts val="1200"/>
              </a:spcBef>
              <a:spcAft>
                <a:spcPts val="0"/>
              </a:spcAft>
              <a:buSzPts val="1200"/>
              <a:buFont typeface="Poppins"/>
              <a:buChar char="■"/>
              <a:defRPr sz="1200">
                <a:latin typeface="Poppins"/>
                <a:ea typeface="Poppins"/>
                <a:cs typeface="Poppins"/>
                <a:sym typeface="Poppins"/>
              </a:defRPr>
            </a:lvl3pPr>
            <a:lvl4pPr indent="-304800" lvl="3" marL="1828800" rtl="0">
              <a:lnSpc>
                <a:spcPct val="115000"/>
              </a:lnSpc>
              <a:spcBef>
                <a:spcPts val="1200"/>
              </a:spcBef>
              <a:spcAft>
                <a:spcPts val="0"/>
              </a:spcAft>
              <a:buSzPts val="1200"/>
              <a:buFont typeface="Poppins"/>
              <a:buChar char="●"/>
              <a:defRPr sz="1200">
                <a:latin typeface="Poppins"/>
                <a:ea typeface="Poppins"/>
                <a:cs typeface="Poppins"/>
                <a:sym typeface="Poppins"/>
              </a:defRPr>
            </a:lvl4pPr>
            <a:lvl5pPr indent="-304800" lvl="4" marL="2286000" rtl="0">
              <a:lnSpc>
                <a:spcPct val="115000"/>
              </a:lnSpc>
              <a:spcBef>
                <a:spcPts val="1200"/>
              </a:spcBef>
              <a:spcAft>
                <a:spcPts val="0"/>
              </a:spcAft>
              <a:buSzPts val="1200"/>
              <a:buFont typeface="Poppins"/>
              <a:buChar char="○"/>
              <a:defRPr sz="1200">
                <a:latin typeface="Poppins"/>
                <a:ea typeface="Poppins"/>
                <a:cs typeface="Poppins"/>
                <a:sym typeface="Poppins"/>
              </a:defRPr>
            </a:lvl5pPr>
            <a:lvl6pPr indent="-304800" lvl="5" marL="2743200" rtl="0">
              <a:lnSpc>
                <a:spcPct val="115000"/>
              </a:lnSpc>
              <a:spcBef>
                <a:spcPts val="1200"/>
              </a:spcBef>
              <a:spcAft>
                <a:spcPts val="0"/>
              </a:spcAft>
              <a:buSzPts val="1200"/>
              <a:buFont typeface="Poppins"/>
              <a:buChar char="■"/>
              <a:defRPr sz="1200">
                <a:latin typeface="Poppins"/>
                <a:ea typeface="Poppins"/>
                <a:cs typeface="Poppins"/>
                <a:sym typeface="Poppins"/>
              </a:defRPr>
            </a:lvl6pPr>
            <a:lvl7pPr indent="-304800" lvl="6" marL="3200400" rtl="0">
              <a:lnSpc>
                <a:spcPct val="115000"/>
              </a:lnSpc>
              <a:spcBef>
                <a:spcPts val="1200"/>
              </a:spcBef>
              <a:spcAft>
                <a:spcPts val="0"/>
              </a:spcAft>
              <a:buSzPts val="1200"/>
              <a:buFont typeface="Poppins"/>
              <a:buChar char="●"/>
              <a:defRPr sz="1200">
                <a:latin typeface="Poppins"/>
                <a:ea typeface="Poppins"/>
                <a:cs typeface="Poppins"/>
                <a:sym typeface="Poppins"/>
              </a:defRPr>
            </a:lvl7pPr>
            <a:lvl8pPr indent="-304800" lvl="7" marL="3657600" rtl="0">
              <a:lnSpc>
                <a:spcPct val="115000"/>
              </a:lnSpc>
              <a:spcBef>
                <a:spcPts val="1200"/>
              </a:spcBef>
              <a:spcAft>
                <a:spcPts val="0"/>
              </a:spcAft>
              <a:buSzPts val="1200"/>
              <a:buFont typeface="Poppins"/>
              <a:buChar char="○"/>
              <a:defRPr sz="1200">
                <a:latin typeface="Poppins"/>
                <a:ea typeface="Poppins"/>
                <a:cs typeface="Poppins"/>
                <a:sym typeface="Poppins"/>
              </a:defRPr>
            </a:lvl8pPr>
            <a:lvl9pPr indent="-304800" lvl="8" marL="4114800" rtl="0">
              <a:lnSpc>
                <a:spcPct val="115000"/>
              </a:lnSpc>
              <a:spcBef>
                <a:spcPts val="1200"/>
              </a:spcBef>
              <a:spcAft>
                <a:spcPts val="1200"/>
              </a:spcAft>
              <a:buSzPts val="1200"/>
              <a:buFont typeface="Poppins"/>
              <a:buChar char="■"/>
              <a:defRPr sz="1200">
                <a:latin typeface="Poppins"/>
                <a:ea typeface="Poppins"/>
                <a:cs typeface="Poppins"/>
                <a:sym typeface="Poppins"/>
              </a:defRPr>
            </a:lvl9pPr>
          </a:lstStyle>
          <a:p/>
        </p:txBody>
      </p:sp>
      <p:pic>
        <p:nvPicPr>
          <p:cNvPr id="30" name="Google Shape;30;p5"/>
          <p:cNvPicPr preferRelativeResize="0"/>
          <p:nvPr/>
        </p:nvPicPr>
        <p:blipFill>
          <a:blip r:embed="rId2">
            <a:alphaModFix/>
          </a:blip>
          <a:stretch>
            <a:fillRect/>
          </a:stretch>
        </p:blipFill>
        <p:spPr>
          <a:xfrm>
            <a:off x="1450187" y="1208813"/>
            <a:ext cx="1675826" cy="1674575"/>
          </a:xfrm>
          <a:prstGeom prst="rect">
            <a:avLst/>
          </a:prstGeom>
          <a:noFill/>
          <a:ln>
            <a:noFill/>
          </a:ln>
        </p:spPr>
      </p:pic>
      <p:sp>
        <p:nvSpPr>
          <p:cNvPr id="31" name="Google Shape;31;p5"/>
          <p:cNvSpPr txBox="1"/>
          <p:nvPr/>
        </p:nvSpPr>
        <p:spPr>
          <a:xfrm>
            <a:off x="347550" y="3015650"/>
            <a:ext cx="3881100" cy="9081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4700">
                <a:solidFill>
                  <a:schemeClr val="lt1"/>
                </a:solidFill>
                <a:latin typeface="Poppins"/>
                <a:ea typeface="Poppins"/>
                <a:cs typeface="Poppins"/>
                <a:sym typeface="Poppins"/>
              </a:rPr>
              <a:t>Agenda</a:t>
            </a:r>
            <a:endParaRPr b="1" sz="4700">
              <a:solidFill>
                <a:schemeClr val="lt1"/>
              </a:solidFill>
              <a:latin typeface="Poppins"/>
              <a:ea typeface="Poppins"/>
              <a:cs typeface="Poppins"/>
              <a:sym typeface="Poppi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woColTx">
  <p:cSld name="TITLE_AND_TWO_COLUMNS">
    <p:spTree>
      <p:nvGrpSpPr>
        <p:cNvPr id="32" name="Shape 32"/>
        <p:cNvGrpSpPr/>
        <p:nvPr/>
      </p:nvGrpSpPr>
      <p:grpSpPr>
        <a:xfrm>
          <a:off x="0" y="0"/>
          <a:ext cx="0" cy="0"/>
          <a:chOff x="0" y="0"/>
          <a:chExt cx="0" cy="0"/>
        </a:xfrm>
      </p:grpSpPr>
      <p:sp>
        <p:nvSpPr>
          <p:cNvPr id="33" name="Google Shape;33;p6"/>
          <p:cNvSpPr/>
          <p:nvPr/>
        </p:nvSpPr>
        <p:spPr>
          <a:xfrm>
            <a:off x="0" y="0"/>
            <a:ext cx="9144000" cy="368700"/>
          </a:xfrm>
          <a:prstGeom prst="rect">
            <a:avLst/>
          </a:prstGeom>
          <a:solidFill>
            <a:srgbClr val="7B189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12121"/>
              </a:solidFill>
            </a:endParaRPr>
          </a:p>
        </p:txBody>
      </p:sp>
      <p:pic>
        <p:nvPicPr>
          <p:cNvPr id="34" name="Google Shape;34;p6"/>
          <p:cNvPicPr preferRelativeResize="0"/>
          <p:nvPr/>
        </p:nvPicPr>
        <p:blipFill rotWithShape="1">
          <a:blip r:embed="rId2">
            <a:alphaModFix/>
          </a:blip>
          <a:srcRect b="21393" l="5653" r="78268" t="21296"/>
          <a:stretch/>
        </p:blipFill>
        <p:spPr>
          <a:xfrm>
            <a:off x="8833925" y="60136"/>
            <a:ext cx="254899" cy="248436"/>
          </a:xfrm>
          <a:prstGeom prst="rect">
            <a:avLst/>
          </a:prstGeom>
          <a:noFill/>
          <a:ln>
            <a:noFill/>
          </a:ln>
        </p:spPr>
      </p:pic>
      <p:sp>
        <p:nvSpPr>
          <p:cNvPr id="35" name="Google Shape;35;p6"/>
          <p:cNvSpPr txBox="1"/>
          <p:nvPr>
            <p:ph type="title"/>
          </p:nvPr>
        </p:nvSpPr>
        <p:spPr>
          <a:xfrm>
            <a:off x="81575" y="0"/>
            <a:ext cx="8666400" cy="3687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600"/>
              <a:buNone/>
              <a:defRPr b="1" sz="1600">
                <a:solidFill>
                  <a:schemeClr val="lt1"/>
                </a:solidFill>
              </a:defRPr>
            </a:lvl1pPr>
            <a:lvl2pPr lvl="1" rtl="0">
              <a:spcBef>
                <a:spcPts val="0"/>
              </a:spcBef>
              <a:spcAft>
                <a:spcPts val="0"/>
              </a:spcAft>
              <a:buClr>
                <a:schemeClr val="lt1"/>
              </a:buClr>
              <a:buSzPts val="1800"/>
              <a:buNone/>
              <a:defRPr b="1" sz="1800">
                <a:solidFill>
                  <a:schemeClr val="lt1"/>
                </a:solidFill>
              </a:defRPr>
            </a:lvl2pPr>
            <a:lvl3pPr lvl="2" rtl="0">
              <a:spcBef>
                <a:spcPts val="0"/>
              </a:spcBef>
              <a:spcAft>
                <a:spcPts val="0"/>
              </a:spcAft>
              <a:buClr>
                <a:schemeClr val="lt1"/>
              </a:buClr>
              <a:buSzPts val="1800"/>
              <a:buNone/>
              <a:defRPr b="1" sz="1800">
                <a:solidFill>
                  <a:schemeClr val="lt1"/>
                </a:solidFill>
              </a:defRPr>
            </a:lvl3pPr>
            <a:lvl4pPr lvl="3" rtl="0">
              <a:spcBef>
                <a:spcPts val="0"/>
              </a:spcBef>
              <a:spcAft>
                <a:spcPts val="0"/>
              </a:spcAft>
              <a:buClr>
                <a:schemeClr val="lt1"/>
              </a:buClr>
              <a:buSzPts val="1800"/>
              <a:buNone/>
              <a:defRPr b="1" sz="1800">
                <a:solidFill>
                  <a:schemeClr val="lt1"/>
                </a:solidFill>
              </a:defRPr>
            </a:lvl4pPr>
            <a:lvl5pPr lvl="4" rtl="0">
              <a:spcBef>
                <a:spcPts val="0"/>
              </a:spcBef>
              <a:spcAft>
                <a:spcPts val="0"/>
              </a:spcAft>
              <a:buClr>
                <a:schemeClr val="lt1"/>
              </a:buClr>
              <a:buSzPts val="1800"/>
              <a:buNone/>
              <a:defRPr b="1" sz="1800">
                <a:solidFill>
                  <a:schemeClr val="lt1"/>
                </a:solidFill>
              </a:defRPr>
            </a:lvl5pPr>
            <a:lvl6pPr lvl="5" rtl="0">
              <a:spcBef>
                <a:spcPts val="0"/>
              </a:spcBef>
              <a:spcAft>
                <a:spcPts val="0"/>
              </a:spcAft>
              <a:buClr>
                <a:schemeClr val="lt1"/>
              </a:buClr>
              <a:buSzPts val="1800"/>
              <a:buNone/>
              <a:defRPr b="1" sz="1800">
                <a:solidFill>
                  <a:schemeClr val="lt1"/>
                </a:solidFill>
              </a:defRPr>
            </a:lvl6pPr>
            <a:lvl7pPr lvl="6" rtl="0">
              <a:spcBef>
                <a:spcPts val="0"/>
              </a:spcBef>
              <a:spcAft>
                <a:spcPts val="0"/>
              </a:spcAft>
              <a:buClr>
                <a:schemeClr val="lt1"/>
              </a:buClr>
              <a:buSzPts val="1800"/>
              <a:buNone/>
              <a:defRPr b="1" sz="1800">
                <a:solidFill>
                  <a:schemeClr val="lt1"/>
                </a:solidFill>
              </a:defRPr>
            </a:lvl7pPr>
            <a:lvl8pPr lvl="7" rtl="0">
              <a:spcBef>
                <a:spcPts val="0"/>
              </a:spcBef>
              <a:spcAft>
                <a:spcPts val="0"/>
              </a:spcAft>
              <a:buClr>
                <a:schemeClr val="lt1"/>
              </a:buClr>
              <a:buSzPts val="1800"/>
              <a:buNone/>
              <a:defRPr b="1" sz="1800">
                <a:solidFill>
                  <a:schemeClr val="lt1"/>
                </a:solidFill>
              </a:defRPr>
            </a:lvl8pPr>
            <a:lvl9pPr lvl="8" rtl="0">
              <a:spcBef>
                <a:spcPts val="0"/>
              </a:spcBef>
              <a:spcAft>
                <a:spcPts val="0"/>
              </a:spcAft>
              <a:buClr>
                <a:schemeClr val="lt1"/>
              </a:buClr>
              <a:buSzPts val="1800"/>
              <a:buNone/>
              <a:defRPr b="1" sz="18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1:3 Blank)" type="titleOnly">
  <p:cSld name="TITLE_ONLY">
    <p:spTree>
      <p:nvGrpSpPr>
        <p:cNvPr id="36" name="Shape 36"/>
        <p:cNvGrpSpPr/>
        <p:nvPr/>
      </p:nvGrpSpPr>
      <p:grpSpPr>
        <a:xfrm>
          <a:off x="0" y="0"/>
          <a:ext cx="0" cy="0"/>
          <a:chOff x="0" y="0"/>
          <a:chExt cx="0" cy="0"/>
        </a:xfrm>
      </p:grpSpPr>
      <p:sp>
        <p:nvSpPr>
          <p:cNvPr id="37" name="Google Shape;37;p7"/>
          <p:cNvSpPr txBox="1"/>
          <p:nvPr>
            <p:ph idx="1" type="body"/>
          </p:nvPr>
        </p:nvSpPr>
        <p:spPr>
          <a:xfrm>
            <a:off x="402325" y="1054925"/>
            <a:ext cx="1895100" cy="3416400"/>
          </a:xfrm>
          <a:prstGeom prst="rect">
            <a:avLst/>
          </a:prstGeom>
        </p:spPr>
        <p:txBody>
          <a:bodyPr anchorCtr="0" anchor="t" bIns="0" lIns="0" spcFirstLastPara="1" rIns="0" wrap="square" tIns="0">
            <a:normAutofit/>
          </a:bodyPr>
          <a:lstStyle>
            <a:lvl1pPr indent="-298450" lvl="0" marL="457200" rtl="0">
              <a:lnSpc>
                <a:spcPct val="125000"/>
              </a:lnSpc>
              <a:spcBef>
                <a:spcPts val="0"/>
              </a:spcBef>
              <a:spcAft>
                <a:spcPts val="0"/>
              </a:spcAft>
              <a:buSzPts val="1100"/>
              <a:buChar char="●"/>
              <a:defRPr sz="1100"/>
            </a:lvl1pPr>
            <a:lvl2pPr indent="-298450" lvl="1" marL="914400" rtl="0">
              <a:lnSpc>
                <a:spcPct val="125000"/>
              </a:lnSpc>
              <a:spcBef>
                <a:spcPts val="0"/>
              </a:spcBef>
              <a:spcAft>
                <a:spcPts val="0"/>
              </a:spcAft>
              <a:buSzPts val="1100"/>
              <a:buChar char="○"/>
              <a:defRPr sz="1100"/>
            </a:lvl2pPr>
            <a:lvl3pPr indent="-298450" lvl="2" marL="1371600" rtl="0">
              <a:lnSpc>
                <a:spcPct val="125000"/>
              </a:lnSpc>
              <a:spcBef>
                <a:spcPts val="0"/>
              </a:spcBef>
              <a:spcAft>
                <a:spcPts val="0"/>
              </a:spcAft>
              <a:buSzPts val="1100"/>
              <a:buChar char="■"/>
              <a:defRPr sz="1100"/>
            </a:lvl3pPr>
            <a:lvl4pPr indent="-298450" lvl="3" marL="1828800" rtl="0">
              <a:lnSpc>
                <a:spcPct val="125000"/>
              </a:lnSpc>
              <a:spcBef>
                <a:spcPts val="0"/>
              </a:spcBef>
              <a:spcAft>
                <a:spcPts val="0"/>
              </a:spcAft>
              <a:buSzPts val="1100"/>
              <a:buChar char="●"/>
              <a:defRPr sz="1100"/>
            </a:lvl4pPr>
            <a:lvl5pPr indent="-298450" lvl="4" marL="2286000" rtl="0">
              <a:lnSpc>
                <a:spcPct val="125000"/>
              </a:lnSpc>
              <a:spcBef>
                <a:spcPts val="0"/>
              </a:spcBef>
              <a:spcAft>
                <a:spcPts val="0"/>
              </a:spcAft>
              <a:buSzPts val="1100"/>
              <a:buChar char="○"/>
              <a:defRPr sz="1100"/>
            </a:lvl5pPr>
            <a:lvl6pPr indent="-298450" lvl="5" marL="2743200" rtl="0">
              <a:lnSpc>
                <a:spcPct val="125000"/>
              </a:lnSpc>
              <a:spcBef>
                <a:spcPts val="0"/>
              </a:spcBef>
              <a:spcAft>
                <a:spcPts val="0"/>
              </a:spcAft>
              <a:buSzPts val="1100"/>
              <a:buChar char="■"/>
              <a:defRPr sz="1100"/>
            </a:lvl6pPr>
            <a:lvl7pPr indent="-298450" lvl="6" marL="3200400" rtl="0">
              <a:lnSpc>
                <a:spcPct val="125000"/>
              </a:lnSpc>
              <a:spcBef>
                <a:spcPts val="0"/>
              </a:spcBef>
              <a:spcAft>
                <a:spcPts val="0"/>
              </a:spcAft>
              <a:buSzPts val="1100"/>
              <a:buChar char="●"/>
              <a:defRPr sz="1100"/>
            </a:lvl7pPr>
            <a:lvl8pPr indent="-298450" lvl="7" marL="3657600" rtl="0">
              <a:lnSpc>
                <a:spcPct val="125000"/>
              </a:lnSpc>
              <a:spcBef>
                <a:spcPts val="0"/>
              </a:spcBef>
              <a:spcAft>
                <a:spcPts val="0"/>
              </a:spcAft>
              <a:buSzPts val="1100"/>
              <a:buChar char="○"/>
              <a:defRPr sz="1100"/>
            </a:lvl8pPr>
            <a:lvl9pPr indent="-298450" lvl="8" marL="4114800" rtl="0">
              <a:lnSpc>
                <a:spcPct val="125000"/>
              </a:lnSpc>
              <a:spcBef>
                <a:spcPts val="0"/>
              </a:spcBef>
              <a:spcAft>
                <a:spcPts val="0"/>
              </a:spcAft>
              <a:buSzPts val="1100"/>
              <a:buChar char="■"/>
              <a:defRPr sz="1100"/>
            </a:lvl9pPr>
          </a:lstStyle>
          <a:p/>
        </p:txBody>
      </p:sp>
      <p:sp>
        <p:nvSpPr>
          <p:cNvPr id="38" name="Google Shape;38;p7"/>
          <p:cNvSpPr/>
          <p:nvPr/>
        </p:nvSpPr>
        <p:spPr>
          <a:xfrm>
            <a:off x="0" y="0"/>
            <a:ext cx="9144000" cy="368700"/>
          </a:xfrm>
          <a:prstGeom prst="rect">
            <a:avLst/>
          </a:prstGeom>
          <a:solidFill>
            <a:srgbClr val="7B189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12121"/>
              </a:solidFill>
            </a:endParaRPr>
          </a:p>
        </p:txBody>
      </p:sp>
      <p:pic>
        <p:nvPicPr>
          <p:cNvPr id="39" name="Google Shape;39;p7"/>
          <p:cNvPicPr preferRelativeResize="0"/>
          <p:nvPr/>
        </p:nvPicPr>
        <p:blipFill rotWithShape="1">
          <a:blip r:embed="rId2">
            <a:alphaModFix/>
          </a:blip>
          <a:srcRect b="21393" l="5653" r="78268" t="21296"/>
          <a:stretch/>
        </p:blipFill>
        <p:spPr>
          <a:xfrm>
            <a:off x="8833925" y="60136"/>
            <a:ext cx="254899" cy="248436"/>
          </a:xfrm>
          <a:prstGeom prst="rect">
            <a:avLst/>
          </a:prstGeom>
          <a:noFill/>
          <a:ln>
            <a:noFill/>
          </a:ln>
        </p:spPr>
      </p:pic>
      <p:sp>
        <p:nvSpPr>
          <p:cNvPr id="40" name="Google Shape;40;p7"/>
          <p:cNvSpPr txBox="1"/>
          <p:nvPr>
            <p:ph type="title"/>
          </p:nvPr>
        </p:nvSpPr>
        <p:spPr>
          <a:xfrm>
            <a:off x="81575" y="0"/>
            <a:ext cx="8666400" cy="3687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600"/>
              <a:buNone/>
              <a:defRPr b="1" sz="1600">
                <a:solidFill>
                  <a:schemeClr val="lt1"/>
                </a:solidFill>
              </a:defRPr>
            </a:lvl1pPr>
            <a:lvl2pPr lvl="1" rtl="0">
              <a:spcBef>
                <a:spcPts val="0"/>
              </a:spcBef>
              <a:spcAft>
                <a:spcPts val="0"/>
              </a:spcAft>
              <a:buClr>
                <a:schemeClr val="lt1"/>
              </a:buClr>
              <a:buSzPts val="1600"/>
              <a:buNone/>
              <a:defRPr b="1" sz="1600">
                <a:solidFill>
                  <a:schemeClr val="lt1"/>
                </a:solidFill>
              </a:defRPr>
            </a:lvl2pPr>
            <a:lvl3pPr lvl="2" rtl="0">
              <a:spcBef>
                <a:spcPts val="0"/>
              </a:spcBef>
              <a:spcAft>
                <a:spcPts val="0"/>
              </a:spcAft>
              <a:buClr>
                <a:schemeClr val="lt1"/>
              </a:buClr>
              <a:buSzPts val="1600"/>
              <a:buNone/>
              <a:defRPr b="1" sz="1600">
                <a:solidFill>
                  <a:schemeClr val="lt1"/>
                </a:solidFill>
              </a:defRPr>
            </a:lvl3pPr>
            <a:lvl4pPr lvl="3" rtl="0">
              <a:spcBef>
                <a:spcPts val="0"/>
              </a:spcBef>
              <a:spcAft>
                <a:spcPts val="0"/>
              </a:spcAft>
              <a:buClr>
                <a:schemeClr val="lt1"/>
              </a:buClr>
              <a:buSzPts val="1600"/>
              <a:buNone/>
              <a:defRPr b="1" sz="1600">
                <a:solidFill>
                  <a:schemeClr val="lt1"/>
                </a:solidFill>
              </a:defRPr>
            </a:lvl4pPr>
            <a:lvl5pPr lvl="4" rtl="0">
              <a:spcBef>
                <a:spcPts val="0"/>
              </a:spcBef>
              <a:spcAft>
                <a:spcPts val="0"/>
              </a:spcAft>
              <a:buClr>
                <a:schemeClr val="lt1"/>
              </a:buClr>
              <a:buSzPts val="1600"/>
              <a:buNone/>
              <a:defRPr b="1" sz="1600">
                <a:solidFill>
                  <a:schemeClr val="lt1"/>
                </a:solidFill>
              </a:defRPr>
            </a:lvl5pPr>
            <a:lvl6pPr lvl="5" rtl="0">
              <a:spcBef>
                <a:spcPts val="0"/>
              </a:spcBef>
              <a:spcAft>
                <a:spcPts val="0"/>
              </a:spcAft>
              <a:buClr>
                <a:schemeClr val="lt1"/>
              </a:buClr>
              <a:buSzPts val="1600"/>
              <a:buNone/>
              <a:defRPr b="1" sz="1600">
                <a:solidFill>
                  <a:schemeClr val="lt1"/>
                </a:solidFill>
              </a:defRPr>
            </a:lvl6pPr>
            <a:lvl7pPr lvl="6" rtl="0">
              <a:spcBef>
                <a:spcPts val="0"/>
              </a:spcBef>
              <a:spcAft>
                <a:spcPts val="0"/>
              </a:spcAft>
              <a:buClr>
                <a:schemeClr val="lt1"/>
              </a:buClr>
              <a:buSzPts val="1600"/>
              <a:buNone/>
              <a:defRPr b="1" sz="1600">
                <a:solidFill>
                  <a:schemeClr val="lt1"/>
                </a:solidFill>
              </a:defRPr>
            </a:lvl7pPr>
            <a:lvl8pPr lvl="7" rtl="0">
              <a:spcBef>
                <a:spcPts val="0"/>
              </a:spcBef>
              <a:spcAft>
                <a:spcPts val="0"/>
              </a:spcAft>
              <a:buClr>
                <a:schemeClr val="lt1"/>
              </a:buClr>
              <a:buSzPts val="1600"/>
              <a:buNone/>
              <a:defRPr b="1" sz="1600">
                <a:solidFill>
                  <a:schemeClr val="lt1"/>
                </a:solidFill>
              </a:defRPr>
            </a:lvl8pPr>
            <a:lvl9pPr lvl="8" rtl="0">
              <a:spcBef>
                <a:spcPts val="0"/>
              </a:spcBef>
              <a:spcAft>
                <a:spcPts val="0"/>
              </a:spcAft>
              <a:buClr>
                <a:schemeClr val="lt1"/>
              </a:buClr>
              <a:buSzPts val="1600"/>
              <a:buNone/>
              <a:defRPr b="1"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ONE_COLUMN_TEXT">
    <p:spTree>
      <p:nvGrpSpPr>
        <p:cNvPr id="41" name="Shape 41"/>
        <p:cNvGrpSpPr/>
        <p:nvPr/>
      </p:nvGrpSpPr>
      <p:grpSpPr>
        <a:xfrm>
          <a:off x="0" y="0"/>
          <a:ext cx="0" cy="0"/>
          <a:chOff x="0" y="0"/>
          <a:chExt cx="0" cy="0"/>
        </a:xfrm>
      </p:grpSpPr>
      <p:sp>
        <p:nvSpPr>
          <p:cNvPr id="42" name="Google Shape;42;p8"/>
          <p:cNvSpPr/>
          <p:nvPr/>
        </p:nvSpPr>
        <p:spPr>
          <a:xfrm>
            <a:off x="0" y="0"/>
            <a:ext cx="9144000" cy="368700"/>
          </a:xfrm>
          <a:prstGeom prst="rect">
            <a:avLst/>
          </a:prstGeom>
          <a:solidFill>
            <a:srgbClr val="7B189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12121"/>
              </a:solidFill>
            </a:endParaRPr>
          </a:p>
        </p:txBody>
      </p:sp>
      <p:pic>
        <p:nvPicPr>
          <p:cNvPr id="43" name="Google Shape;43;p8"/>
          <p:cNvPicPr preferRelativeResize="0"/>
          <p:nvPr/>
        </p:nvPicPr>
        <p:blipFill rotWithShape="1">
          <a:blip r:embed="rId2">
            <a:alphaModFix/>
          </a:blip>
          <a:srcRect b="21393" l="5653" r="78268" t="21296"/>
          <a:stretch/>
        </p:blipFill>
        <p:spPr>
          <a:xfrm>
            <a:off x="8833925" y="60136"/>
            <a:ext cx="254899" cy="248436"/>
          </a:xfrm>
          <a:prstGeom prst="rect">
            <a:avLst/>
          </a:prstGeom>
          <a:noFill/>
          <a:ln>
            <a:noFill/>
          </a:ln>
        </p:spPr>
      </p:pic>
      <p:sp>
        <p:nvSpPr>
          <p:cNvPr id="44" name="Google Shape;44;p8"/>
          <p:cNvSpPr txBox="1"/>
          <p:nvPr>
            <p:ph type="title"/>
          </p:nvPr>
        </p:nvSpPr>
        <p:spPr>
          <a:xfrm>
            <a:off x="81800" y="0"/>
            <a:ext cx="8666400" cy="3687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600"/>
              <a:buNone/>
              <a:defRPr b="1" sz="1600">
                <a:solidFill>
                  <a:schemeClr val="lt1"/>
                </a:solidFill>
              </a:defRPr>
            </a:lvl1pPr>
            <a:lvl2pPr lvl="1" rtl="0">
              <a:spcBef>
                <a:spcPts val="0"/>
              </a:spcBef>
              <a:spcAft>
                <a:spcPts val="0"/>
              </a:spcAft>
              <a:buClr>
                <a:schemeClr val="lt1"/>
              </a:buClr>
              <a:buSzPts val="1600"/>
              <a:buNone/>
              <a:defRPr b="1" sz="1600">
                <a:solidFill>
                  <a:schemeClr val="lt1"/>
                </a:solidFill>
              </a:defRPr>
            </a:lvl2pPr>
            <a:lvl3pPr lvl="2" rtl="0">
              <a:spcBef>
                <a:spcPts val="0"/>
              </a:spcBef>
              <a:spcAft>
                <a:spcPts val="0"/>
              </a:spcAft>
              <a:buClr>
                <a:schemeClr val="lt1"/>
              </a:buClr>
              <a:buSzPts val="1600"/>
              <a:buNone/>
              <a:defRPr b="1" sz="1600">
                <a:solidFill>
                  <a:schemeClr val="lt1"/>
                </a:solidFill>
              </a:defRPr>
            </a:lvl3pPr>
            <a:lvl4pPr lvl="3" rtl="0">
              <a:spcBef>
                <a:spcPts val="0"/>
              </a:spcBef>
              <a:spcAft>
                <a:spcPts val="0"/>
              </a:spcAft>
              <a:buClr>
                <a:schemeClr val="lt1"/>
              </a:buClr>
              <a:buSzPts val="1600"/>
              <a:buNone/>
              <a:defRPr b="1" sz="1600">
                <a:solidFill>
                  <a:schemeClr val="lt1"/>
                </a:solidFill>
              </a:defRPr>
            </a:lvl4pPr>
            <a:lvl5pPr lvl="4" rtl="0">
              <a:spcBef>
                <a:spcPts val="0"/>
              </a:spcBef>
              <a:spcAft>
                <a:spcPts val="0"/>
              </a:spcAft>
              <a:buClr>
                <a:schemeClr val="lt1"/>
              </a:buClr>
              <a:buSzPts val="1600"/>
              <a:buNone/>
              <a:defRPr b="1" sz="1600">
                <a:solidFill>
                  <a:schemeClr val="lt1"/>
                </a:solidFill>
              </a:defRPr>
            </a:lvl5pPr>
            <a:lvl6pPr lvl="5" rtl="0">
              <a:spcBef>
                <a:spcPts val="0"/>
              </a:spcBef>
              <a:spcAft>
                <a:spcPts val="0"/>
              </a:spcAft>
              <a:buClr>
                <a:schemeClr val="lt1"/>
              </a:buClr>
              <a:buSzPts val="1600"/>
              <a:buNone/>
              <a:defRPr b="1" sz="1600">
                <a:solidFill>
                  <a:schemeClr val="lt1"/>
                </a:solidFill>
              </a:defRPr>
            </a:lvl6pPr>
            <a:lvl7pPr lvl="6" rtl="0">
              <a:spcBef>
                <a:spcPts val="0"/>
              </a:spcBef>
              <a:spcAft>
                <a:spcPts val="0"/>
              </a:spcAft>
              <a:buClr>
                <a:schemeClr val="lt1"/>
              </a:buClr>
              <a:buSzPts val="1600"/>
              <a:buNone/>
              <a:defRPr b="1" sz="1600">
                <a:solidFill>
                  <a:schemeClr val="lt1"/>
                </a:solidFill>
              </a:defRPr>
            </a:lvl7pPr>
            <a:lvl8pPr lvl="7" rtl="0">
              <a:spcBef>
                <a:spcPts val="0"/>
              </a:spcBef>
              <a:spcAft>
                <a:spcPts val="0"/>
              </a:spcAft>
              <a:buClr>
                <a:schemeClr val="lt1"/>
              </a:buClr>
              <a:buSzPts val="1600"/>
              <a:buNone/>
              <a:defRPr b="1" sz="1600">
                <a:solidFill>
                  <a:schemeClr val="lt1"/>
                </a:solidFill>
              </a:defRPr>
            </a:lvl8pPr>
            <a:lvl9pPr lvl="8" rtl="0">
              <a:spcBef>
                <a:spcPts val="0"/>
              </a:spcBef>
              <a:spcAft>
                <a:spcPts val="0"/>
              </a:spcAft>
              <a:buClr>
                <a:schemeClr val="lt1"/>
              </a:buClr>
              <a:buSzPts val="1600"/>
              <a:buNone/>
              <a:defRPr b="1" sz="1600">
                <a:solidFill>
                  <a:schemeClr val="lt1"/>
                </a:solidFill>
              </a:defRPr>
            </a:lvl9pPr>
          </a:lstStyle>
          <a:p/>
        </p:txBody>
      </p:sp>
      <p:sp>
        <p:nvSpPr>
          <p:cNvPr id="45" name="Google Shape;45;p8"/>
          <p:cNvSpPr txBox="1"/>
          <p:nvPr>
            <p:ph idx="1" type="body"/>
          </p:nvPr>
        </p:nvSpPr>
        <p:spPr>
          <a:xfrm>
            <a:off x="402325" y="1054925"/>
            <a:ext cx="4045200" cy="3402900"/>
          </a:xfrm>
          <a:prstGeom prst="rect">
            <a:avLst/>
          </a:prstGeom>
        </p:spPr>
        <p:txBody>
          <a:bodyPr anchorCtr="0" anchor="t" bIns="0" lIns="0" spcFirstLastPara="1" rIns="0" wrap="square" tIns="0">
            <a:normAutofit/>
          </a:bodyPr>
          <a:lstStyle>
            <a:lvl1pPr indent="-298450" lvl="0" marL="457200" rtl="0">
              <a:lnSpc>
                <a:spcPct val="125000"/>
              </a:lnSpc>
              <a:spcBef>
                <a:spcPts val="0"/>
              </a:spcBef>
              <a:spcAft>
                <a:spcPts val="0"/>
              </a:spcAft>
              <a:buSzPts val="1100"/>
              <a:buChar char="●"/>
              <a:defRPr sz="1100"/>
            </a:lvl1pPr>
            <a:lvl2pPr indent="-298450" lvl="1" marL="914400" rtl="0">
              <a:lnSpc>
                <a:spcPct val="125000"/>
              </a:lnSpc>
              <a:spcBef>
                <a:spcPts val="0"/>
              </a:spcBef>
              <a:spcAft>
                <a:spcPts val="0"/>
              </a:spcAft>
              <a:buSzPts val="1100"/>
              <a:buChar char="○"/>
              <a:defRPr sz="1100"/>
            </a:lvl2pPr>
            <a:lvl3pPr indent="-298450" lvl="2" marL="1371600" rtl="0">
              <a:lnSpc>
                <a:spcPct val="125000"/>
              </a:lnSpc>
              <a:spcBef>
                <a:spcPts val="0"/>
              </a:spcBef>
              <a:spcAft>
                <a:spcPts val="0"/>
              </a:spcAft>
              <a:buSzPts val="1100"/>
              <a:buChar char="■"/>
              <a:defRPr sz="1100"/>
            </a:lvl3pPr>
            <a:lvl4pPr indent="-298450" lvl="3" marL="1828800" rtl="0">
              <a:lnSpc>
                <a:spcPct val="125000"/>
              </a:lnSpc>
              <a:spcBef>
                <a:spcPts val="0"/>
              </a:spcBef>
              <a:spcAft>
                <a:spcPts val="0"/>
              </a:spcAft>
              <a:buSzPts val="1100"/>
              <a:buChar char="●"/>
              <a:defRPr sz="1100"/>
            </a:lvl4pPr>
            <a:lvl5pPr indent="-298450" lvl="4" marL="2286000" rtl="0">
              <a:lnSpc>
                <a:spcPct val="125000"/>
              </a:lnSpc>
              <a:spcBef>
                <a:spcPts val="0"/>
              </a:spcBef>
              <a:spcAft>
                <a:spcPts val="0"/>
              </a:spcAft>
              <a:buSzPts val="1100"/>
              <a:buChar char="○"/>
              <a:defRPr sz="1100"/>
            </a:lvl5pPr>
            <a:lvl6pPr indent="-298450" lvl="5" marL="2743200" rtl="0">
              <a:lnSpc>
                <a:spcPct val="125000"/>
              </a:lnSpc>
              <a:spcBef>
                <a:spcPts val="0"/>
              </a:spcBef>
              <a:spcAft>
                <a:spcPts val="0"/>
              </a:spcAft>
              <a:buSzPts val="1100"/>
              <a:buChar char="■"/>
              <a:defRPr sz="1100"/>
            </a:lvl6pPr>
            <a:lvl7pPr indent="-298450" lvl="6" marL="3200400" rtl="0">
              <a:lnSpc>
                <a:spcPct val="125000"/>
              </a:lnSpc>
              <a:spcBef>
                <a:spcPts val="0"/>
              </a:spcBef>
              <a:spcAft>
                <a:spcPts val="0"/>
              </a:spcAft>
              <a:buSzPts val="1100"/>
              <a:buChar char="●"/>
              <a:defRPr sz="1100"/>
            </a:lvl7pPr>
            <a:lvl8pPr indent="-298450" lvl="7" marL="3657600" rtl="0">
              <a:lnSpc>
                <a:spcPct val="125000"/>
              </a:lnSpc>
              <a:spcBef>
                <a:spcPts val="0"/>
              </a:spcBef>
              <a:spcAft>
                <a:spcPts val="0"/>
              </a:spcAft>
              <a:buSzPts val="1100"/>
              <a:buChar char="○"/>
              <a:defRPr sz="1100"/>
            </a:lvl8pPr>
            <a:lvl9pPr indent="-298450" lvl="8" marL="4114800" rtl="0">
              <a:lnSpc>
                <a:spcPct val="125000"/>
              </a:lnSpc>
              <a:spcBef>
                <a:spcPts val="0"/>
              </a:spcBef>
              <a:spcAft>
                <a:spcPts val="0"/>
              </a:spcAft>
              <a:buSzPts val="1100"/>
              <a:buChar char="■"/>
              <a:defRPr sz="1100"/>
            </a:lvl9pPr>
          </a:lstStyle>
          <a:p/>
        </p:txBody>
      </p:sp>
      <p:sp>
        <p:nvSpPr>
          <p:cNvPr id="46" name="Google Shape;46;p8"/>
          <p:cNvSpPr txBox="1"/>
          <p:nvPr>
            <p:ph idx="2" type="body"/>
          </p:nvPr>
        </p:nvSpPr>
        <p:spPr>
          <a:xfrm>
            <a:off x="4702700" y="1054925"/>
            <a:ext cx="4045200" cy="3402900"/>
          </a:xfrm>
          <a:prstGeom prst="rect">
            <a:avLst/>
          </a:prstGeom>
        </p:spPr>
        <p:txBody>
          <a:bodyPr anchorCtr="0" anchor="t" bIns="0" lIns="0" spcFirstLastPara="1" rIns="0" wrap="square" tIns="0">
            <a:normAutofit/>
          </a:bodyPr>
          <a:lstStyle>
            <a:lvl1pPr indent="-298450" lvl="0" marL="457200" rtl="0">
              <a:lnSpc>
                <a:spcPct val="125000"/>
              </a:lnSpc>
              <a:spcBef>
                <a:spcPts val="0"/>
              </a:spcBef>
              <a:spcAft>
                <a:spcPts val="0"/>
              </a:spcAft>
              <a:buSzPts val="1100"/>
              <a:buChar char="●"/>
              <a:defRPr sz="1100"/>
            </a:lvl1pPr>
            <a:lvl2pPr indent="-298450" lvl="1" marL="914400" rtl="0">
              <a:lnSpc>
                <a:spcPct val="125000"/>
              </a:lnSpc>
              <a:spcBef>
                <a:spcPts val="0"/>
              </a:spcBef>
              <a:spcAft>
                <a:spcPts val="0"/>
              </a:spcAft>
              <a:buSzPts val="1100"/>
              <a:buChar char="○"/>
              <a:defRPr sz="1100"/>
            </a:lvl2pPr>
            <a:lvl3pPr indent="-298450" lvl="2" marL="1371600" rtl="0">
              <a:lnSpc>
                <a:spcPct val="125000"/>
              </a:lnSpc>
              <a:spcBef>
                <a:spcPts val="0"/>
              </a:spcBef>
              <a:spcAft>
                <a:spcPts val="0"/>
              </a:spcAft>
              <a:buSzPts val="1100"/>
              <a:buChar char="■"/>
              <a:defRPr sz="1100"/>
            </a:lvl3pPr>
            <a:lvl4pPr indent="-298450" lvl="3" marL="1828800" rtl="0">
              <a:lnSpc>
                <a:spcPct val="125000"/>
              </a:lnSpc>
              <a:spcBef>
                <a:spcPts val="0"/>
              </a:spcBef>
              <a:spcAft>
                <a:spcPts val="0"/>
              </a:spcAft>
              <a:buSzPts val="1100"/>
              <a:buChar char="●"/>
              <a:defRPr sz="1100"/>
            </a:lvl4pPr>
            <a:lvl5pPr indent="-298450" lvl="4" marL="2286000" rtl="0">
              <a:lnSpc>
                <a:spcPct val="125000"/>
              </a:lnSpc>
              <a:spcBef>
                <a:spcPts val="0"/>
              </a:spcBef>
              <a:spcAft>
                <a:spcPts val="0"/>
              </a:spcAft>
              <a:buSzPts val="1100"/>
              <a:buChar char="○"/>
              <a:defRPr sz="1100"/>
            </a:lvl5pPr>
            <a:lvl6pPr indent="-298450" lvl="5" marL="2743200" rtl="0">
              <a:lnSpc>
                <a:spcPct val="125000"/>
              </a:lnSpc>
              <a:spcBef>
                <a:spcPts val="0"/>
              </a:spcBef>
              <a:spcAft>
                <a:spcPts val="0"/>
              </a:spcAft>
              <a:buSzPts val="1100"/>
              <a:buChar char="■"/>
              <a:defRPr sz="1100"/>
            </a:lvl6pPr>
            <a:lvl7pPr indent="-298450" lvl="6" marL="3200400" rtl="0">
              <a:lnSpc>
                <a:spcPct val="125000"/>
              </a:lnSpc>
              <a:spcBef>
                <a:spcPts val="0"/>
              </a:spcBef>
              <a:spcAft>
                <a:spcPts val="0"/>
              </a:spcAft>
              <a:buSzPts val="1100"/>
              <a:buChar char="●"/>
              <a:defRPr sz="1100"/>
            </a:lvl7pPr>
            <a:lvl8pPr indent="-298450" lvl="7" marL="3657600" rtl="0">
              <a:lnSpc>
                <a:spcPct val="125000"/>
              </a:lnSpc>
              <a:spcBef>
                <a:spcPts val="0"/>
              </a:spcBef>
              <a:spcAft>
                <a:spcPts val="0"/>
              </a:spcAft>
              <a:buSzPts val="1100"/>
              <a:buChar char="○"/>
              <a:defRPr sz="1100"/>
            </a:lvl8pPr>
            <a:lvl9pPr indent="-298450" lvl="8" marL="4114800" rtl="0">
              <a:lnSpc>
                <a:spcPct val="125000"/>
              </a:lnSpc>
              <a:spcBef>
                <a:spcPts val="0"/>
              </a:spcBef>
              <a:spcAft>
                <a:spcPts val="0"/>
              </a:spcAft>
              <a:buSzPts val="1100"/>
              <a:buChar char="■"/>
              <a:defRPr sz="1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Full width)">
  <p:cSld name="CUSTOM_8">
    <p:spTree>
      <p:nvGrpSpPr>
        <p:cNvPr id="47" name="Shape 47"/>
        <p:cNvGrpSpPr/>
        <p:nvPr/>
      </p:nvGrpSpPr>
      <p:grpSpPr>
        <a:xfrm>
          <a:off x="0" y="0"/>
          <a:ext cx="0" cy="0"/>
          <a:chOff x="0" y="0"/>
          <a:chExt cx="0" cy="0"/>
        </a:xfrm>
      </p:grpSpPr>
      <p:sp>
        <p:nvSpPr>
          <p:cNvPr id="48" name="Google Shape;48;p9"/>
          <p:cNvSpPr txBox="1"/>
          <p:nvPr>
            <p:ph idx="1" type="body"/>
          </p:nvPr>
        </p:nvSpPr>
        <p:spPr>
          <a:xfrm>
            <a:off x="402325" y="751999"/>
            <a:ext cx="8346000" cy="3705600"/>
          </a:xfrm>
          <a:prstGeom prst="rect">
            <a:avLst/>
          </a:prstGeom>
        </p:spPr>
        <p:txBody>
          <a:bodyPr anchorCtr="0" anchor="t" bIns="0" lIns="0" spcFirstLastPara="1" rIns="0" wrap="square" tIns="0">
            <a:norm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0"/>
              </a:spcBef>
              <a:spcAft>
                <a:spcPts val="0"/>
              </a:spcAft>
              <a:buSzPts val="1200"/>
              <a:buChar char="○"/>
              <a:defRPr sz="1200"/>
            </a:lvl2pPr>
            <a:lvl3pPr indent="-304800" lvl="2" marL="1371600" rtl="0">
              <a:lnSpc>
                <a:spcPct val="125000"/>
              </a:lnSpc>
              <a:spcBef>
                <a:spcPts val="0"/>
              </a:spcBef>
              <a:spcAft>
                <a:spcPts val="0"/>
              </a:spcAft>
              <a:buSzPts val="1200"/>
              <a:buChar char="■"/>
              <a:defRPr sz="1200"/>
            </a:lvl3pPr>
            <a:lvl4pPr indent="-304800" lvl="3" marL="1828800" rtl="0">
              <a:lnSpc>
                <a:spcPct val="125000"/>
              </a:lnSpc>
              <a:spcBef>
                <a:spcPts val="0"/>
              </a:spcBef>
              <a:spcAft>
                <a:spcPts val="0"/>
              </a:spcAft>
              <a:buSzPts val="1200"/>
              <a:buChar char="●"/>
              <a:defRPr sz="1200"/>
            </a:lvl4pPr>
            <a:lvl5pPr indent="-304800" lvl="4" marL="2286000" rtl="0">
              <a:lnSpc>
                <a:spcPct val="125000"/>
              </a:lnSpc>
              <a:spcBef>
                <a:spcPts val="0"/>
              </a:spcBef>
              <a:spcAft>
                <a:spcPts val="0"/>
              </a:spcAft>
              <a:buSzPts val="1200"/>
              <a:buChar char="○"/>
              <a:defRPr sz="1200"/>
            </a:lvl5pPr>
            <a:lvl6pPr indent="-304800" lvl="5" marL="2743200" rtl="0">
              <a:lnSpc>
                <a:spcPct val="125000"/>
              </a:lnSpc>
              <a:spcBef>
                <a:spcPts val="0"/>
              </a:spcBef>
              <a:spcAft>
                <a:spcPts val="0"/>
              </a:spcAft>
              <a:buSzPts val="1200"/>
              <a:buChar char="■"/>
              <a:defRPr sz="1200"/>
            </a:lvl6pPr>
            <a:lvl7pPr indent="-304800" lvl="6" marL="3200400" rtl="0">
              <a:lnSpc>
                <a:spcPct val="125000"/>
              </a:lnSpc>
              <a:spcBef>
                <a:spcPts val="0"/>
              </a:spcBef>
              <a:spcAft>
                <a:spcPts val="0"/>
              </a:spcAft>
              <a:buSzPts val="1200"/>
              <a:buChar char="●"/>
              <a:defRPr sz="1200"/>
            </a:lvl7pPr>
            <a:lvl8pPr indent="-304800" lvl="7" marL="3657600" rtl="0">
              <a:lnSpc>
                <a:spcPct val="125000"/>
              </a:lnSpc>
              <a:spcBef>
                <a:spcPts val="0"/>
              </a:spcBef>
              <a:spcAft>
                <a:spcPts val="0"/>
              </a:spcAft>
              <a:buSzPts val="1200"/>
              <a:buChar char="○"/>
              <a:defRPr sz="1200"/>
            </a:lvl8pPr>
            <a:lvl9pPr indent="-304800" lvl="8" marL="4114800" rtl="0">
              <a:lnSpc>
                <a:spcPct val="125000"/>
              </a:lnSpc>
              <a:spcBef>
                <a:spcPts val="0"/>
              </a:spcBef>
              <a:spcAft>
                <a:spcPts val="0"/>
              </a:spcAft>
              <a:buSzPts val="1200"/>
              <a:buChar char="■"/>
              <a:defRPr sz="1200"/>
            </a:lvl9pPr>
          </a:lstStyle>
          <a:p/>
        </p:txBody>
      </p:sp>
      <p:sp>
        <p:nvSpPr>
          <p:cNvPr id="49" name="Google Shape;49;p9"/>
          <p:cNvSpPr/>
          <p:nvPr/>
        </p:nvSpPr>
        <p:spPr>
          <a:xfrm>
            <a:off x="0" y="0"/>
            <a:ext cx="9144000" cy="368700"/>
          </a:xfrm>
          <a:prstGeom prst="rect">
            <a:avLst/>
          </a:prstGeom>
          <a:solidFill>
            <a:srgbClr val="7B189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12121"/>
              </a:solidFill>
            </a:endParaRPr>
          </a:p>
        </p:txBody>
      </p:sp>
      <p:pic>
        <p:nvPicPr>
          <p:cNvPr id="50" name="Google Shape;50;p9"/>
          <p:cNvPicPr preferRelativeResize="0"/>
          <p:nvPr/>
        </p:nvPicPr>
        <p:blipFill rotWithShape="1">
          <a:blip r:embed="rId2">
            <a:alphaModFix/>
          </a:blip>
          <a:srcRect b="21393" l="5653" r="78268" t="21296"/>
          <a:stretch/>
        </p:blipFill>
        <p:spPr>
          <a:xfrm>
            <a:off x="8833925" y="60136"/>
            <a:ext cx="254899" cy="248436"/>
          </a:xfrm>
          <a:prstGeom prst="rect">
            <a:avLst/>
          </a:prstGeom>
          <a:noFill/>
          <a:ln>
            <a:noFill/>
          </a:ln>
        </p:spPr>
      </p:pic>
      <p:sp>
        <p:nvSpPr>
          <p:cNvPr id="51" name="Google Shape;51;p9"/>
          <p:cNvSpPr txBox="1"/>
          <p:nvPr>
            <p:ph type="title"/>
          </p:nvPr>
        </p:nvSpPr>
        <p:spPr>
          <a:xfrm>
            <a:off x="81575" y="0"/>
            <a:ext cx="8675700" cy="368700"/>
          </a:xfrm>
          <a:prstGeom prst="rect">
            <a:avLst/>
          </a:prstGeom>
        </p:spPr>
        <p:txBody>
          <a:bodyPr anchorCtr="0" anchor="ctr" bIns="0" lIns="0" spcFirstLastPara="1" rIns="0" wrap="square" tIns="0">
            <a:normAutofit/>
          </a:bodyPr>
          <a:lstStyle>
            <a:lvl1pPr lvl="0" rtl="0">
              <a:spcBef>
                <a:spcPts val="0"/>
              </a:spcBef>
              <a:spcAft>
                <a:spcPts val="0"/>
              </a:spcAft>
              <a:buClr>
                <a:schemeClr val="lt1"/>
              </a:buClr>
              <a:buSzPts val="1600"/>
              <a:buNone/>
              <a:defRPr b="1" sz="1600">
                <a:solidFill>
                  <a:schemeClr val="lt1"/>
                </a:solidFill>
              </a:defRPr>
            </a:lvl1pPr>
            <a:lvl2pPr lvl="1" rtl="0">
              <a:spcBef>
                <a:spcPts val="0"/>
              </a:spcBef>
              <a:spcAft>
                <a:spcPts val="0"/>
              </a:spcAft>
              <a:buClr>
                <a:schemeClr val="lt1"/>
              </a:buClr>
              <a:buSzPts val="2600"/>
              <a:buNone/>
              <a:defRPr sz="2600">
                <a:solidFill>
                  <a:schemeClr val="lt1"/>
                </a:solidFill>
              </a:defRPr>
            </a:lvl2pPr>
            <a:lvl3pPr lvl="2" rtl="0">
              <a:spcBef>
                <a:spcPts val="0"/>
              </a:spcBef>
              <a:spcAft>
                <a:spcPts val="0"/>
              </a:spcAft>
              <a:buClr>
                <a:schemeClr val="lt1"/>
              </a:buClr>
              <a:buSzPts val="2600"/>
              <a:buNone/>
              <a:defRPr sz="2600">
                <a:solidFill>
                  <a:schemeClr val="lt1"/>
                </a:solidFill>
              </a:defRPr>
            </a:lvl3pPr>
            <a:lvl4pPr lvl="3" rtl="0">
              <a:spcBef>
                <a:spcPts val="0"/>
              </a:spcBef>
              <a:spcAft>
                <a:spcPts val="0"/>
              </a:spcAft>
              <a:buClr>
                <a:schemeClr val="lt1"/>
              </a:buClr>
              <a:buSzPts val="2600"/>
              <a:buNone/>
              <a:defRPr sz="2600">
                <a:solidFill>
                  <a:schemeClr val="lt1"/>
                </a:solidFill>
              </a:defRPr>
            </a:lvl4pPr>
            <a:lvl5pPr lvl="4" rtl="0">
              <a:spcBef>
                <a:spcPts val="0"/>
              </a:spcBef>
              <a:spcAft>
                <a:spcPts val="0"/>
              </a:spcAft>
              <a:buClr>
                <a:schemeClr val="lt1"/>
              </a:buClr>
              <a:buSzPts val="2600"/>
              <a:buNone/>
              <a:defRPr sz="2600">
                <a:solidFill>
                  <a:schemeClr val="lt1"/>
                </a:solidFill>
              </a:defRPr>
            </a:lvl5pPr>
            <a:lvl6pPr lvl="5" rtl="0">
              <a:spcBef>
                <a:spcPts val="0"/>
              </a:spcBef>
              <a:spcAft>
                <a:spcPts val="0"/>
              </a:spcAft>
              <a:buClr>
                <a:schemeClr val="lt1"/>
              </a:buClr>
              <a:buSzPts val="2600"/>
              <a:buNone/>
              <a:defRPr sz="2600">
                <a:solidFill>
                  <a:schemeClr val="lt1"/>
                </a:solidFill>
              </a:defRPr>
            </a:lvl6pPr>
            <a:lvl7pPr lvl="6" rtl="0">
              <a:spcBef>
                <a:spcPts val="0"/>
              </a:spcBef>
              <a:spcAft>
                <a:spcPts val="0"/>
              </a:spcAft>
              <a:buClr>
                <a:schemeClr val="lt1"/>
              </a:buClr>
              <a:buSzPts val="2600"/>
              <a:buNone/>
              <a:defRPr sz="2600">
                <a:solidFill>
                  <a:schemeClr val="lt1"/>
                </a:solidFill>
              </a:defRPr>
            </a:lvl7pPr>
            <a:lvl8pPr lvl="7" rtl="0">
              <a:spcBef>
                <a:spcPts val="0"/>
              </a:spcBef>
              <a:spcAft>
                <a:spcPts val="0"/>
              </a:spcAft>
              <a:buClr>
                <a:schemeClr val="lt1"/>
              </a:buClr>
              <a:buSzPts val="2600"/>
              <a:buNone/>
              <a:defRPr sz="2600">
                <a:solidFill>
                  <a:schemeClr val="lt1"/>
                </a:solidFill>
              </a:defRPr>
            </a:lvl8pPr>
            <a:lvl9pPr lvl="8" rtl="0">
              <a:spcBef>
                <a:spcPts val="0"/>
              </a:spcBef>
              <a:spcAft>
                <a:spcPts val="0"/>
              </a:spcAft>
              <a:buClr>
                <a:schemeClr val="lt1"/>
              </a:buClr>
              <a:buSzPts val="2600"/>
              <a:buNone/>
              <a:defRPr sz="2600">
                <a:solidFill>
                  <a:schemeClr val="lt1"/>
                </a:solidFill>
              </a:defRPr>
            </a:lvl9pPr>
          </a:lstStyle>
          <a:p/>
        </p:txBody>
      </p:sp>
    </p:spTree>
  </p:cSld>
  <p:clrMapOvr>
    <a:masterClrMapping/>
  </p:clrMapOvr>
  <p:extLst>
    <p:ext uri="{DCECCB84-F9BA-43D5-87BE-67443E8EF086}">
      <p15:sldGuideLst>
        <p15:guide id="1" orient="horz" pos="2808">
          <p15:clr>
            <a:srgbClr val="E46962"/>
          </p15:clr>
        </p15:guide>
        <p15:guide id="2" orient="horz" pos="665">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p:cSld name="SECTION_TITLE_AND_DESCRIPTION">
    <p:spTree>
      <p:nvGrpSpPr>
        <p:cNvPr id="52" name="Shape 52"/>
        <p:cNvGrpSpPr/>
        <p:nvPr/>
      </p:nvGrpSpPr>
      <p:grpSpPr>
        <a:xfrm>
          <a:off x="0" y="0"/>
          <a:ext cx="0" cy="0"/>
          <a:chOff x="0" y="0"/>
          <a:chExt cx="0" cy="0"/>
        </a:xfrm>
      </p:grpSpPr>
      <p:sp>
        <p:nvSpPr>
          <p:cNvPr id="53" name="Google Shape;53;p10"/>
          <p:cNvSpPr txBox="1"/>
          <p:nvPr>
            <p:ph idx="1" type="body"/>
          </p:nvPr>
        </p:nvSpPr>
        <p:spPr>
          <a:xfrm>
            <a:off x="402325" y="1054925"/>
            <a:ext cx="1895100" cy="3402900"/>
          </a:xfrm>
          <a:prstGeom prst="rect">
            <a:avLst/>
          </a:prstGeom>
        </p:spPr>
        <p:txBody>
          <a:bodyPr anchorCtr="0" anchor="t" bIns="0" lIns="91425" spcFirstLastPara="1" rIns="91425" wrap="square" tIns="0">
            <a:norm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0"/>
              </a:spcBef>
              <a:spcAft>
                <a:spcPts val="0"/>
              </a:spcAft>
              <a:buSzPts val="1200"/>
              <a:buChar char="○"/>
              <a:defRPr sz="1200"/>
            </a:lvl2pPr>
            <a:lvl3pPr indent="-304800" lvl="2" marL="1371600" rtl="0">
              <a:lnSpc>
                <a:spcPct val="125000"/>
              </a:lnSpc>
              <a:spcBef>
                <a:spcPts val="0"/>
              </a:spcBef>
              <a:spcAft>
                <a:spcPts val="0"/>
              </a:spcAft>
              <a:buSzPts val="1200"/>
              <a:buChar char="■"/>
              <a:defRPr sz="1200"/>
            </a:lvl3pPr>
            <a:lvl4pPr indent="-304800" lvl="3" marL="1828800" rtl="0">
              <a:lnSpc>
                <a:spcPct val="125000"/>
              </a:lnSpc>
              <a:spcBef>
                <a:spcPts val="0"/>
              </a:spcBef>
              <a:spcAft>
                <a:spcPts val="0"/>
              </a:spcAft>
              <a:buSzPts val="1200"/>
              <a:buChar char="●"/>
              <a:defRPr sz="1200"/>
            </a:lvl4pPr>
            <a:lvl5pPr indent="-304800" lvl="4" marL="2286000" rtl="0">
              <a:lnSpc>
                <a:spcPct val="125000"/>
              </a:lnSpc>
              <a:spcBef>
                <a:spcPts val="0"/>
              </a:spcBef>
              <a:spcAft>
                <a:spcPts val="0"/>
              </a:spcAft>
              <a:buSzPts val="1200"/>
              <a:buChar char="○"/>
              <a:defRPr sz="1200"/>
            </a:lvl5pPr>
            <a:lvl6pPr indent="-304800" lvl="5" marL="2743200" rtl="0">
              <a:lnSpc>
                <a:spcPct val="125000"/>
              </a:lnSpc>
              <a:spcBef>
                <a:spcPts val="0"/>
              </a:spcBef>
              <a:spcAft>
                <a:spcPts val="0"/>
              </a:spcAft>
              <a:buSzPts val="1200"/>
              <a:buChar char="■"/>
              <a:defRPr sz="1200"/>
            </a:lvl6pPr>
            <a:lvl7pPr indent="-304800" lvl="6" marL="3200400" rtl="0">
              <a:lnSpc>
                <a:spcPct val="125000"/>
              </a:lnSpc>
              <a:spcBef>
                <a:spcPts val="0"/>
              </a:spcBef>
              <a:spcAft>
                <a:spcPts val="0"/>
              </a:spcAft>
              <a:buSzPts val="1200"/>
              <a:buChar char="●"/>
              <a:defRPr sz="1200"/>
            </a:lvl7pPr>
            <a:lvl8pPr indent="-304800" lvl="7" marL="3657600" rtl="0">
              <a:lnSpc>
                <a:spcPct val="125000"/>
              </a:lnSpc>
              <a:spcBef>
                <a:spcPts val="0"/>
              </a:spcBef>
              <a:spcAft>
                <a:spcPts val="0"/>
              </a:spcAft>
              <a:buSzPts val="1200"/>
              <a:buChar char="○"/>
              <a:defRPr sz="1200"/>
            </a:lvl8pPr>
            <a:lvl9pPr indent="-304800" lvl="8" marL="4114800" rtl="0">
              <a:lnSpc>
                <a:spcPct val="125000"/>
              </a:lnSpc>
              <a:spcBef>
                <a:spcPts val="0"/>
              </a:spcBef>
              <a:spcAft>
                <a:spcPts val="0"/>
              </a:spcAft>
              <a:buSzPts val="1200"/>
              <a:buChar char="■"/>
              <a:defRPr sz="1200"/>
            </a:lvl9pPr>
          </a:lstStyle>
          <a:p/>
        </p:txBody>
      </p:sp>
      <p:sp>
        <p:nvSpPr>
          <p:cNvPr id="54" name="Google Shape;54;p10"/>
          <p:cNvSpPr txBox="1"/>
          <p:nvPr>
            <p:ph idx="2" type="body"/>
          </p:nvPr>
        </p:nvSpPr>
        <p:spPr>
          <a:xfrm>
            <a:off x="2552500" y="1054925"/>
            <a:ext cx="1895100" cy="3402900"/>
          </a:xfrm>
          <a:prstGeom prst="rect">
            <a:avLst/>
          </a:prstGeom>
        </p:spPr>
        <p:txBody>
          <a:bodyPr anchorCtr="0" anchor="t" bIns="0" lIns="91425" spcFirstLastPara="1" rIns="91425" wrap="square" tIns="0">
            <a:norm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0"/>
              </a:spcBef>
              <a:spcAft>
                <a:spcPts val="0"/>
              </a:spcAft>
              <a:buSzPts val="1200"/>
              <a:buChar char="○"/>
              <a:defRPr sz="1200"/>
            </a:lvl2pPr>
            <a:lvl3pPr indent="-304800" lvl="2" marL="1371600" rtl="0">
              <a:lnSpc>
                <a:spcPct val="125000"/>
              </a:lnSpc>
              <a:spcBef>
                <a:spcPts val="0"/>
              </a:spcBef>
              <a:spcAft>
                <a:spcPts val="0"/>
              </a:spcAft>
              <a:buSzPts val="1200"/>
              <a:buChar char="■"/>
              <a:defRPr sz="1200"/>
            </a:lvl3pPr>
            <a:lvl4pPr indent="-304800" lvl="3" marL="1828800" rtl="0">
              <a:lnSpc>
                <a:spcPct val="125000"/>
              </a:lnSpc>
              <a:spcBef>
                <a:spcPts val="0"/>
              </a:spcBef>
              <a:spcAft>
                <a:spcPts val="0"/>
              </a:spcAft>
              <a:buSzPts val="1200"/>
              <a:buChar char="●"/>
              <a:defRPr sz="1200"/>
            </a:lvl4pPr>
            <a:lvl5pPr indent="-304800" lvl="4" marL="2286000" rtl="0">
              <a:lnSpc>
                <a:spcPct val="125000"/>
              </a:lnSpc>
              <a:spcBef>
                <a:spcPts val="0"/>
              </a:spcBef>
              <a:spcAft>
                <a:spcPts val="0"/>
              </a:spcAft>
              <a:buSzPts val="1200"/>
              <a:buChar char="○"/>
              <a:defRPr sz="1200"/>
            </a:lvl5pPr>
            <a:lvl6pPr indent="-304800" lvl="5" marL="2743200" rtl="0">
              <a:lnSpc>
                <a:spcPct val="125000"/>
              </a:lnSpc>
              <a:spcBef>
                <a:spcPts val="0"/>
              </a:spcBef>
              <a:spcAft>
                <a:spcPts val="0"/>
              </a:spcAft>
              <a:buSzPts val="1200"/>
              <a:buChar char="■"/>
              <a:defRPr sz="1200"/>
            </a:lvl6pPr>
            <a:lvl7pPr indent="-304800" lvl="6" marL="3200400" rtl="0">
              <a:lnSpc>
                <a:spcPct val="125000"/>
              </a:lnSpc>
              <a:spcBef>
                <a:spcPts val="0"/>
              </a:spcBef>
              <a:spcAft>
                <a:spcPts val="0"/>
              </a:spcAft>
              <a:buSzPts val="1200"/>
              <a:buChar char="●"/>
              <a:defRPr sz="1200"/>
            </a:lvl7pPr>
            <a:lvl8pPr indent="-304800" lvl="7" marL="3657600" rtl="0">
              <a:lnSpc>
                <a:spcPct val="125000"/>
              </a:lnSpc>
              <a:spcBef>
                <a:spcPts val="0"/>
              </a:spcBef>
              <a:spcAft>
                <a:spcPts val="0"/>
              </a:spcAft>
              <a:buSzPts val="1200"/>
              <a:buChar char="○"/>
              <a:defRPr sz="1200"/>
            </a:lvl8pPr>
            <a:lvl9pPr indent="-304800" lvl="8" marL="4114800" rtl="0">
              <a:lnSpc>
                <a:spcPct val="125000"/>
              </a:lnSpc>
              <a:spcBef>
                <a:spcPts val="0"/>
              </a:spcBef>
              <a:spcAft>
                <a:spcPts val="0"/>
              </a:spcAft>
              <a:buSzPts val="1200"/>
              <a:buChar char="■"/>
              <a:defRPr sz="1200"/>
            </a:lvl9pPr>
          </a:lstStyle>
          <a:p/>
        </p:txBody>
      </p:sp>
      <p:sp>
        <p:nvSpPr>
          <p:cNvPr id="55" name="Google Shape;55;p10"/>
          <p:cNvSpPr txBox="1"/>
          <p:nvPr>
            <p:ph idx="3" type="body"/>
          </p:nvPr>
        </p:nvSpPr>
        <p:spPr>
          <a:xfrm>
            <a:off x="4702700" y="1054925"/>
            <a:ext cx="1895100" cy="3402900"/>
          </a:xfrm>
          <a:prstGeom prst="rect">
            <a:avLst/>
          </a:prstGeom>
        </p:spPr>
        <p:txBody>
          <a:bodyPr anchorCtr="0" anchor="t" bIns="0" lIns="91425" spcFirstLastPara="1" rIns="91425" wrap="square" tIns="0">
            <a:norm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0"/>
              </a:spcBef>
              <a:spcAft>
                <a:spcPts val="0"/>
              </a:spcAft>
              <a:buSzPts val="1200"/>
              <a:buChar char="○"/>
              <a:defRPr sz="1200"/>
            </a:lvl2pPr>
            <a:lvl3pPr indent="-304800" lvl="2" marL="1371600" rtl="0">
              <a:lnSpc>
                <a:spcPct val="125000"/>
              </a:lnSpc>
              <a:spcBef>
                <a:spcPts val="0"/>
              </a:spcBef>
              <a:spcAft>
                <a:spcPts val="0"/>
              </a:spcAft>
              <a:buSzPts val="1200"/>
              <a:buChar char="■"/>
              <a:defRPr sz="1200"/>
            </a:lvl3pPr>
            <a:lvl4pPr indent="-304800" lvl="3" marL="1828800" rtl="0">
              <a:lnSpc>
                <a:spcPct val="125000"/>
              </a:lnSpc>
              <a:spcBef>
                <a:spcPts val="0"/>
              </a:spcBef>
              <a:spcAft>
                <a:spcPts val="0"/>
              </a:spcAft>
              <a:buSzPts val="1200"/>
              <a:buChar char="●"/>
              <a:defRPr sz="1200"/>
            </a:lvl4pPr>
            <a:lvl5pPr indent="-304800" lvl="4" marL="2286000" rtl="0">
              <a:lnSpc>
                <a:spcPct val="125000"/>
              </a:lnSpc>
              <a:spcBef>
                <a:spcPts val="0"/>
              </a:spcBef>
              <a:spcAft>
                <a:spcPts val="0"/>
              </a:spcAft>
              <a:buSzPts val="1200"/>
              <a:buChar char="○"/>
              <a:defRPr sz="1200"/>
            </a:lvl5pPr>
            <a:lvl6pPr indent="-304800" lvl="5" marL="2743200" rtl="0">
              <a:lnSpc>
                <a:spcPct val="125000"/>
              </a:lnSpc>
              <a:spcBef>
                <a:spcPts val="0"/>
              </a:spcBef>
              <a:spcAft>
                <a:spcPts val="0"/>
              </a:spcAft>
              <a:buSzPts val="1200"/>
              <a:buChar char="■"/>
              <a:defRPr sz="1200"/>
            </a:lvl6pPr>
            <a:lvl7pPr indent="-304800" lvl="6" marL="3200400" rtl="0">
              <a:lnSpc>
                <a:spcPct val="125000"/>
              </a:lnSpc>
              <a:spcBef>
                <a:spcPts val="0"/>
              </a:spcBef>
              <a:spcAft>
                <a:spcPts val="0"/>
              </a:spcAft>
              <a:buSzPts val="1200"/>
              <a:buChar char="●"/>
              <a:defRPr sz="1200"/>
            </a:lvl7pPr>
            <a:lvl8pPr indent="-304800" lvl="7" marL="3657600" rtl="0">
              <a:lnSpc>
                <a:spcPct val="125000"/>
              </a:lnSpc>
              <a:spcBef>
                <a:spcPts val="0"/>
              </a:spcBef>
              <a:spcAft>
                <a:spcPts val="0"/>
              </a:spcAft>
              <a:buSzPts val="1200"/>
              <a:buChar char="○"/>
              <a:defRPr sz="1200"/>
            </a:lvl8pPr>
            <a:lvl9pPr indent="-304800" lvl="8" marL="4114800" rtl="0">
              <a:lnSpc>
                <a:spcPct val="125000"/>
              </a:lnSpc>
              <a:spcBef>
                <a:spcPts val="0"/>
              </a:spcBef>
              <a:spcAft>
                <a:spcPts val="0"/>
              </a:spcAft>
              <a:buSzPts val="1200"/>
              <a:buChar char="■"/>
              <a:defRPr sz="1200"/>
            </a:lvl9pPr>
          </a:lstStyle>
          <a:p/>
        </p:txBody>
      </p:sp>
      <p:sp>
        <p:nvSpPr>
          <p:cNvPr id="56" name="Google Shape;56;p10"/>
          <p:cNvSpPr txBox="1"/>
          <p:nvPr>
            <p:ph idx="4" type="body"/>
          </p:nvPr>
        </p:nvSpPr>
        <p:spPr>
          <a:xfrm>
            <a:off x="6852975" y="1054925"/>
            <a:ext cx="1895100" cy="3402900"/>
          </a:xfrm>
          <a:prstGeom prst="rect">
            <a:avLst/>
          </a:prstGeom>
        </p:spPr>
        <p:txBody>
          <a:bodyPr anchorCtr="0" anchor="t" bIns="0" lIns="91425" spcFirstLastPara="1" rIns="91425" wrap="square" tIns="0">
            <a:norm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0"/>
              </a:spcBef>
              <a:spcAft>
                <a:spcPts val="0"/>
              </a:spcAft>
              <a:buSzPts val="1200"/>
              <a:buChar char="○"/>
              <a:defRPr sz="1200"/>
            </a:lvl2pPr>
            <a:lvl3pPr indent="-304800" lvl="2" marL="1371600" rtl="0">
              <a:lnSpc>
                <a:spcPct val="125000"/>
              </a:lnSpc>
              <a:spcBef>
                <a:spcPts val="0"/>
              </a:spcBef>
              <a:spcAft>
                <a:spcPts val="0"/>
              </a:spcAft>
              <a:buSzPts val="1200"/>
              <a:buChar char="■"/>
              <a:defRPr sz="1200"/>
            </a:lvl3pPr>
            <a:lvl4pPr indent="-304800" lvl="3" marL="1828800" rtl="0">
              <a:lnSpc>
                <a:spcPct val="125000"/>
              </a:lnSpc>
              <a:spcBef>
                <a:spcPts val="0"/>
              </a:spcBef>
              <a:spcAft>
                <a:spcPts val="0"/>
              </a:spcAft>
              <a:buSzPts val="1200"/>
              <a:buChar char="●"/>
              <a:defRPr sz="1200"/>
            </a:lvl4pPr>
            <a:lvl5pPr indent="-304800" lvl="4" marL="2286000" rtl="0">
              <a:lnSpc>
                <a:spcPct val="125000"/>
              </a:lnSpc>
              <a:spcBef>
                <a:spcPts val="0"/>
              </a:spcBef>
              <a:spcAft>
                <a:spcPts val="0"/>
              </a:spcAft>
              <a:buSzPts val="1200"/>
              <a:buChar char="○"/>
              <a:defRPr sz="1200"/>
            </a:lvl5pPr>
            <a:lvl6pPr indent="-304800" lvl="5" marL="2743200" rtl="0">
              <a:lnSpc>
                <a:spcPct val="125000"/>
              </a:lnSpc>
              <a:spcBef>
                <a:spcPts val="0"/>
              </a:spcBef>
              <a:spcAft>
                <a:spcPts val="0"/>
              </a:spcAft>
              <a:buSzPts val="1200"/>
              <a:buChar char="■"/>
              <a:defRPr sz="1200"/>
            </a:lvl6pPr>
            <a:lvl7pPr indent="-304800" lvl="6" marL="3200400" rtl="0">
              <a:lnSpc>
                <a:spcPct val="125000"/>
              </a:lnSpc>
              <a:spcBef>
                <a:spcPts val="0"/>
              </a:spcBef>
              <a:spcAft>
                <a:spcPts val="0"/>
              </a:spcAft>
              <a:buSzPts val="1200"/>
              <a:buChar char="●"/>
              <a:defRPr sz="1200"/>
            </a:lvl7pPr>
            <a:lvl8pPr indent="-304800" lvl="7" marL="3657600" rtl="0">
              <a:lnSpc>
                <a:spcPct val="125000"/>
              </a:lnSpc>
              <a:spcBef>
                <a:spcPts val="0"/>
              </a:spcBef>
              <a:spcAft>
                <a:spcPts val="0"/>
              </a:spcAft>
              <a:buSzPts val="1200"/>
              <a:buChar char="○"/>
              <a:defRPr sz="1200"/>
            </a:lvl8pPr>
            <a:lvl9pPr indent="-304800" lvl="8" marL="4114800" rtl="0">
              <a:lnSpc>
                <a:spcPct val="125000"/>
              </a:lnSpc>
              <a:spcBef>
                <a:spcPts val="0"/>
              </a:spcBef>
              <a:spcAft>
                <a:spcPts val="0"/>
              </a:spcAft>
              <a:buSzPts val="1200"/>
              <a:buChar char="■"/>
              <a:defRPr sz="1200"/>
            </a:lvl9pPr>
          </a:lstStyle>
          <a:p/>
        </p:txBody>
      </p:sp>
      <p:sp>
        <p:nvSpPr>
          <p:cNvPr id="57" name="Google Shape;57;p10"/>
          <p:cNvSpPr/>
          <p:nvPr/>
        </p:nvSpPr>
        <p:spPr>
          <a:xfrm>
            <a:off x="0" y="0"/>
            <a:ext cx="9144000" cy="368700"/>
          </a:xfrm>
          <a:prstGeom prst="rect">
            <a:avLst/>
          </a:prstGeom>
          <a:solidFill>
            <a:srgbClr val="7B189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12121"/>
              </a:solidFill>
            </a:endParaRPr>
          </a:p>
        </p:txBody>
      </p:sp>
      <p:pic>
        <p:nvPicPr>
          <p:cNvPr id="58" name="Google Shape;58;p10"/>
          <p:cNvPicPr preferRelativeResize="0"/>
          <p:nvPr/>
        </p:nvPicPr>
        <p:blipFill rotWithShape="1">
          <a:blip r:embed="rId2">
            <a:alphaModFix/>
          </a:blip>
          <a:srcRect b="21393" l="5653" r="78268" t="21296"/>
          <a:stretch/>
        </p:blipFill>
        <p:spPr>
          <a:xfrm>
            <a:off x="8833925" y="60136"/>
            <a:ext cx="254899" cy="248436"/>
          </a:xfrm>
          <a:prstGeom prst="rect">
            <a:avLst/>
          </a:prstGeom>
          <a:noFill/>
          <a:ln>
            <a:noFill/>
          </a:ln>
        </p:spPr>
      </p:pic>
      <p:sp>
        <p:nvSpPr>
          <p:cNvPr id="59" name="Google Shape;59;p10"/>
          <p:cNvSpPr txBox="1"/>
          <p:nvPr>
            <p:ph type="title"/>
          </p:nvPr>
        </p:nvSpPr>
        <p:spPr>
          <a:xfrm>
            <a:off x="81800" y="0"/>
            <a:ext cx="8666400" cy="3687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600"/>
              <a:buNone/>
              <a:defRPr b="1" sz="1600">
                <a:solidFill>
                  <a:schemeClr val="lt1"/>
                </a:solidFill>
              </a:defRPr>
            </a:lvl1pPr>
            <a:lvl2pPr lvl="1" rtl="0">
              <a:spcBef>
                <a:spcPts val="0"/>
              </a:spcBef>
              <a:spcAft>
                <a:spcPts val="0"/>
              </a:spcAft>
              <a:buClr>
                <a:schemeClr val="lt1"/>
              </a:buClr>
              <a:buSzPts val="1600"/>
              <a:buNone/>
              <a:defRPr b="1" sz="1600">
                <a:solidFill>
                  <a:schemeClr val="lt1"/>
                </a:solidFill>
              </a:defRPr>
            </a:lvl2pPr>
            <a:lvl3pPr lvl="2" rtl="0">
              <a:spcBef>
                <a:spcPts val="0"/>
              </a:spcBef>
              <a:spcAft>
                <a:spcPts val="0"/>
              </a:spcAft>
              <a:buClr>
                <a:schemeClr val="lt1"/>
              </a:buClr>
              <a:buSzPts val="1600"/>
              <a:buNone/>
              <a:defRPr b="1" sz="1600">
                <a:solidFill>
                  <a:schemeClr val="lt1"/>
                </a:solidFill>
              </a:defRPr>
            </a:lvl3pPr>
            <a:lvl4pPr lvl="3" rtl="0">
              <a:spcBef>
                <a:spcPts val="0"/>
              </a:spcBef>
              <a:spcAft>
                <a:spcPts val="0"/>
              </a:spcAft>
              <a:buClr>
                <a:schemeClr val="lt1"/>
              </a:buClr>
              <a:buSzPts val="1600"/>
              <a:buNone/>
              <a:defRPr b="1" sz="1600">
                <a:solidFill>
                  <a:schemeClr val="lt1"/>
                </a:solidFill>
              </a:defRPr>
            </a:lvl4pPr>
            <a:lvl5pPr lvl="4" rtl="0">
              <a:spcBef>
                <a:spcPts val="0"/>
              </a:spcBef>
              <a:spcAft>
                <a:spcPts val="0"/>
              </a:spcAft>
              <a:buClr>
                <a:schemeClr val="lt1"/>
              </a:buClr>
              <a:buSzPts val="1600"/>
              <a:buNone/>
              <a:defRPr b="1" sz="1600">
                <a:solidFill>
                  <a:schemeClr val="lt1"/>
                </a:solidFill>
              </a:defRPr>
            </a:lvl5pPr>
            <a:lvl6pPr lvl="5" rtl="0">
              <a:spcBef>
                <a:spcPts val="0"/>
              </a:spcBef>
              <a:spcAft>
                <a:spcPts val="0"/>
              </a:spcAft>
              <a:buClr>
                <a:schemeClr val="lt1"/>
              </a:buClr>
              <a:buSzPts val="1600"/>
              <a:buNone/>
              <a:defRPr b="1" sz="1600">
                <a:solidFill>
                  <a:schemeClr val="lt1"/>
                </a:solidFill>
              </a:defRPr>
            </a:lvl6pPr>
            <a:lvl7pPr lvl="6" rtl="0">
              <a:spcBef>
                <a:spcPts val="0"/>
              </a:spcBef>
              <a:spcAft>
                <a:spcPts val="0"/>
              </a:spcAft>
              <a:buClr>
                <a:schemeClr val="lt1"/>
              </a:buClr>
              <a:buSzPts val="1600"/>
              <a:buNone/>
              <a:defRPr b="1" sz="1600">
                <a:solidFill>
                  <a:schemeClr val="lt1"/>
                </a:solidFill>
              </a:defRPr>
            </a:lvl7pPr>
            <a:lvl8pPr lvl="7" rtl="0">
              <a:spcBef>
                <a:spcPts val="0"/>
              </a:spcBef>
              <a:spcAft>
                <a:spcPts val="0"/>
              </a:spcAft>
              <a:buClr>
                <a:schemeClr val="lt1"/>
              </a:buClr>
              <a:buSzPts val="1600"/>
              <a:buNone/>
              <a:defRPr b="1" sz="1600">
                <a:solidFill>
                  <a:schemeClr val="lt1"/>
                </a:solidFill>
              </a:defRPr>
            </a:lvl8pPr>
            <a:lvl9pPr lvl="8" rtl="0">
              <a:spcBef>
                <a:spcPts val="0"/>
              </a:spcBef>
              <a:spcAft>
                <a:spcPts val="0"/>
              </a:spcAft>
              <a:buClr>
                <a:schemeClr val="lt1"/>
              </a:buClr>
              <a:buSzPts val="1600"/>
              <a:buNone/>
              <a:defRPr b="1" sz="1600">
                <a:solidFill>
                  <a:schemeClr val="lt1"/>
                </a:solidFill>
              </a:defRPr>
            </a:lvl9pPr>
          </a:lstStyle>
          <a:p/>
        </p:txBody>
      </p:sp>
    </p:spTree>
  </p:cSld>
  <p:clrMapOvr>
    <a:masterClrMapping/>
  </p:clrMapOvr>
  <p:extLst>
    <p:ext uri="{DCECCB84-F9BA-43D5-87BE-67443E8EF086}">
      <p15:sldGuideLst>
        <p15:guide id="1" orient="horz" pos="2808">
          <p15:clr>
            <a:srgbClr val="E46962"/>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1"/>
              </a:buClr>
              <a:buSzPts val="2800"/>
              <a:buFont typeface="Poppins"/>
              <a:buNone/>
              <a:defRPr b="1" sz="2800">
                <a:solidFill>
                  <a:schemeClr val="accent1"/>
                </a:solidFill>
                <a:latin typeface="Poppins"/>
                <a:ea typeface="Poppins"/>
                <a:cs typeface="Poppins"/>
                <a:sym typeface="Poppins"/>
              </a:defRPr>
            </a:lvl1pPr>
            <a:lvl2pPr lvl="1" rtl="0">
              <a:spcBef>
                <a:spcPts val="0"/>
              </a:spcBef>
              <a:spcAft>
                <a:spcPts val="0"/>
              </a:spcAft>
              <a:buClr>
                <a:schemeClr val="accent1"/>
              </a:buClr>
              <a:buSzPts val="2800"/>
              <a:buFont typeface="Poppins"/>
              <a:buNone/>
              <a:defRPr b="1" sz="2800">
                <a:solidFill>
                  <a:schemeClr val="accent1"/>
                </a:solidFill>
                <a:latin typeface="Poppins"/>
                <a:ea typeface="Poppins"/>
                <a:cs typeface="Poppins"/>
                <a:sym typeface="Poppins"/>
              </a:defRPr>
            </a:lvl2pPr>
            <a:lvl3pPr lvl="2" rtl="0">
              <a:spcBef>
                <a:spcPts val="0"/>
              </a:spcBef>
              <a:spcAft>
                <a:spcPts val="0"/>
              </a:spcAft>
              <a:buClr>
                <a:schemeClr val="accent1"/>
              </a:buClr>
              <a:buSzPts val="2800"/>
              <a:buFont typeface="Poppins"/>
              <a:buNone/>
              <a:defRPr b="1" sz="2800">
                <a:solidFill>
                  <a:schemeClr val="accent1"/>
                </a:solidFill>
                <a:latin typeface="Poppins"/>
                <a:ea typeface="Poppins"/>
                <a:cs typeface="Poppins"/>
                <a:sym typeface="Poppins"/>
              </a:defRPr>
            </a:lvl3pPr>
            <a:lvl4pPr lvl="3" rtl="0">
              <a:spcBef>
                <a:spcPts val="0"/>
              </a:spcBef>
              <a:spcAft>
                <a:spcPts val="0"/>
              </a:spcAft>
              <a:buClr>
                <a:schemeClr val="accent1"/>
              </a:buClr>
              <a:buSzPts val="2800"/>
              <a:buFont typeface="Poppins"/>
              <a:buNone/>
              <a:defRPr b="1" sz="2800">
                <a:solidFill>
                  <a:schemeClr val="accent1"/>
                </a:solidFill>
                <a:latin typeface="Poppins"/>
                <a:ea typeface="Poppins"/>
                <a:cs typeface="Poppins"/>
                <a:sym typeface="Poppins"/>
              </a:defRPr>
            </a:lvl4pPr>
            <a:lvl5pPr lvl="4" rtl="0">
              <a:spcBef>
                <a:spcPts val="0"/>
              </a:spcBef>
              <a:spcAft>
                <a:spcPts val="0"/>
              </a:spcAft>
              <a:buClr>
                <a:schemeClr val="accent1"/>
              </a:buClr>
              <a:buSzPts val="2800"/>
              <a:buFont typeface="Poppins"/>
              <a:buNone/>
              <a:defRPr b="1" sz="2800">
                <a:solidFill>
                  <a:schemeClr val="accent1"/>
                </a:solidFill>
                <a:latin typeface="Poppins"/>
                <a:ea typeface="Poppins"/>
                <a:cs typeface="Poppins"/>
                <a:sym typeface="Poppins"/>
              </a:defRPr>
            </a:lvl5pPr>
            <a:lvl6pPr lvl="5" rtl="0">
              <a:spcBef>
                <a:spcPts val="0"/>
              </a:spcBef>
              <a:spcAft>
                <a:spcPts val="0"/>
              </a:spcAft>
              <a:buClr>
                <a:schemeClr val="accent1"/>
              </a:buClr>
              <a:buSzPts val="2800"/>
              <a:buFont typeface="Poppins"/>
              <a:buNone/>
              <a:defRPr b="1" sz="2800">
                <a:solidFill>
                  <a:schemeClr val="accent1"/>
                </a:solidFill>
                <a:latin typeface="Poppins"/>
                <a:ea typeface="Poppins"/>
                <a:cs typeface="Poppins"/>
                <a:sym typeface="Poppins"/>
              </a:defRPr>
            </a:lvl6pPr>
            <a:lvl7pPr lvl="6" rtl="0">
              <a:spcBef>
                <a:spcPts val="0"/>
              </a:spcBef>
              <a:spcAft>
                <a:spcPts val="0"/>
              </a:spcAft>
              <a:buClr>
                <a:schemeClr val="accent1"/>
              </a:buClr>
              <a:buSzPts val="2800"/>
              <a:buFont typeface="Poppins"/>
              <a:buNone/>
              <a:defRPr b="1" sz="2800">
                <a:solidFill>
                  <a:schemeClr val="accent1"/>
                </a:solidFill>
                <a:latin typeface="Poppins"/>
                <a:ea typeface="Poppins"/>
                <a:cs typeface="Poppins"/>
                <a:sym typeface="Poppins"/>
              </a:defRPr>
            </a:lvl7pPr>
            <a:lvl8pPr lvl="7" rtl="0">
              <a:spcBef>
                <a:spcPts val="0"/>
              </a:spcBef>
              <a:spcAft>
                <a:spcPts val="0"/>
              </a:spcAft>
              <a:buClr>
                <a:schemeClr val="accent1"/>
              </a:buClr>
              <a:buSzPts val="2800"/>
              <a:buFont typeface="Poppins"/>
              <a:buNone/>
              <a:defRPr b="1" sz="2800">
                <a:solidFill>
                  <a:schemeClr val="accent1"/>
                </a:solidFill>
                <a:latin typeface="Poppins"/>
                <a:ea typeface="Poppins"/>
                <a:cs typeface="Poppins"/>
                <a:sym typeface="Poppins"/>
              </a:defRPr>
            </a:lvl8pPr>
            <a:lvl9pPr lvl="8" rtl="0">
              <a:spcBef>
                <a:spcPts val="0"/>
              </a:spcBef>
              <a:spcAft>
                <a:spcPts val="0"/>
              </a:spcAft>
              <a:buClr>
                <a:schemeClr val="accent1"/>
              </a:buClr>
              <a:buSzPts val="2800"/>
              <a:buFont typeface="Poppins"/>
              <a:buNone/>
              <a:defRPr b="1" sz="2800">
                <a:solidFill>
                  <a:schemeClr val="accent1"/>
                </a:solidFill>
                <a:latin typeface="Poppins"/>
                <a:ea typeface="Poppins"/>
                <a:cs typeface="Poppins"/>
                <a:sym typeface="Poppi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2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rtl="0">
              <a:lnSpc>
                <a:spcPct val="12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rtl="0">
              <a:lnSpc>
                <a:spcPct val="12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rtl="0">
              <a:lnSpc>
                <a:spcPct val="12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rtl="0">
              <a:lnSpc>
                <a:spcPct val="12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rtl="0">
              <a:lnSpc>
                <a:spcPct val="12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rtl="0">
              <a:lnSpc>
                <a:spcPct val="12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rtl="0">
              <a:lnSpc>
                <a:spcPct val="12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rtl="0">
              <a:lnSpc>
                <a:spcPct val="12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9pPr>
          </a:lstStyle>
          <a:p/>
        </p:txBody>
      </p:sp>
      <p:sp>
        <p:nvSpPr>
          <p:cNvPr id="8" name="Google Shape;8;p1"/>
          <p:cNvSpPr txBox="1"/>
          <p:nvPr/>
        </p:nvSpPr>
        <p:spPr>
          <a:xfrm>
            <a:off x="8588757" y="4753375"/>
            <a:ext cx="525600" cy="312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800">
                <a:solidFill>
                  <a:schemeClr val="dk2"/>
                </a:solidFill>
                <a:latin typeface="Poppins"/>
                <a:ea typeface="Poppins"/>
                <a:cs typeface="Poppins"/>
                <a:sym typeface="Poppins"/>
              </a:rPr>
              <a:t>  </a:t>
            </a:r>
            <a:fld id="{00000000-1234-1234-1234-123412341234}" type="slidenum">
              <a:rPr lang="en" sz="800">
                <a:solidFill>
                  <a:schemeClr val="dk2"/>
                </a:solidFill>
                <a:latin typeface="Poppins SemiBold"/>
                <a:ea typeface="Poppins SemiBold"/>
                <a:cs typeface="Poppins SemiBold"/>
                <a:sym typeface="Poppins SemiBold"/>
              </a:rPr>
              <a:t>‹#›</a:t>
            </a:fld>
            <a:endParaRPr sz="800">
              <a:solidFill>
                <a:schemeClr val="dk2"/>
              </a:solidFill>
              <a:latin typeface="Poppins SemiBold"/>
              <a:ea typeface="Poppins SemiBold"/>
              <a:cs typeface="Poppins SemiBold"/>
              <a:sym typeface="Poppins SemiBo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40.gif"/><Relationship Id="rId4" Type="http://schemas.openxmlformats.org/officeDocument/2006/relationships/image" Target="../media/image38.jpg"/><Relationship Id="rId5" Type="http://schemas.openxmlformats.org/officeDocument/2006/relationships/image" Target="../media/image9.png"/><Relationship Id="rId6" Type="http://schemas.openxmlformats.org/officeDocument/2006/relationships/image" Target="../media/image36.jpg"/><Relationship Id="rId7" Type="http://schemas.openxmlformats.org/officeDocument/2006/relationships/image" Target="../media/image6.png"/><Relationship Id="rId8" Type="http://schemas.openxmlformats.org/officeDocument/2006/relationships/image" Target="../media/image2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28.png"/><Relationship Id="rId5" Type="http://schemas.openxmlformats.org/officeDocument/2006/relationships/image" Target="../media/image33.gif"/><Relationship Id="rId6"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37.png"/><Relationship Id="rId6" Type="http://schemas.openxmlformats.org/officeDocument/2006/relationships/image" Target="../media/image39.png"/><Relationship Id="rId7" Type="http://schemas.openxmlformats.org/officeDocument/2006/relationships/image" Target="../media/image34.png"/><Relationship Id="rId8"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4"/>
          <p:cNvSpPr/>
          <p:nvPr/>
        </p:nvSpPr>
        <p:spPr>
          <a:xfrm>
            <a:off x="7126196" y="4457700"/>
            <a:ext cx="2017800" cy="22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1"/>
                </a:solidFill>
                <a:latin typeface="Poppins SemiBold"/>
                <a:ea typeface="Poppins SemiBold"/>
                <a:cs typeface="Poppins SemiBold"/>
                <a:sym typeface="Poppins SemiBold"/>
              </a:rPr>
              <a:t>WAYFAIR CONFIDENTIAL | 2024</a:t>
            </a:r>
            <a:endParaRPr sz="900">
              <a:solidFill>
                <a:schemeClr val="accent1"/>
              </a:solidFill>
              <a:latin typeface="Poppins SemiBold"/>
              <a:ea typeface="Poppins SemiBold"/>
              <a:cs typeface="Poppins SemiBold"/>
              <a:sym typeface="Poppins SemiBold"/>
            </a:endParaRPr>
          </a:p>
        </p:txBody>
      </p:sp>
      <p:sp>
        <p:nvSpPr>
          <p:cNvPr id="261" name="Google Shape;261;p34"/>
          <p:cNvSpPr txBox="1"/>
          <p:nvPr>
            <p:ph type="ctrTitle"/>
          </p:nvPr>
        </p:nvSpPr>
        <p:spPr>
          <a:xfrm>
            <a:off x="402325" y="1334748"/>
            <a:ext cx="7125900" cy="15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Team 1 </a:t>
            </a:r>
            <a:endParaRPr/>
          </a:p>
          <a:p>
            <a:pPr indent="0" lvl="0" marL="0" rtl="0" algn="l">
              <a:spcBef>
                <a:spcPts val="0"/>
              </a:spcBef>
              <a:spcAft>
                <a:spcPts val="0"/>
              </a:spcAft>
              <a:buNone/>
            </a:pPr>
            <a:r>
              <a:rPr lang="en"/>
              <a:t>- </a:t>
            </a:r>
            <a:r>
              <a:rPr i="1" lang="en"/>
              <a:t>The Foam Toppers</a:t>
            </a:r>
            <a:endParaRPr i="1"/>
          </a:p>
        </p:txBody>
      </p:sp>
      <p:sp>
        <p:nvSpPr>
          <p:cNvPr id="262" name="Google Shape;262;p34"/>
          <p:cNvSpPr txBox="1"/>
          <p:nvPr>
            <p:ph idx="1" type="subTitle"/>
          </p:nvPr>
        </p:nvSpPr>
        <p:spPr>
          <a:xfrm>
            <a:off x="478025" y="4198675"/>
            <a:ext cx="7251600" cy="36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 17, 2024</a:t>
            </a:r>
            <a:endParaRPr/>
          </a:p>
        </p:txBody>
      </p:sp>
      <p:sp>
        <p:nvSpPr>
          <p:cNvPr id="263" name="Google Shape;263;p34"/>
          <p:cNvSpPr txBox="1"/>
          <p:nvPr>
            <p:ph idx="2" type="subTitle"/>
          </p:nvPr>
        </p:nvSpPr>
        <p:spPr>
          <a:xfrm>
            <a:off x="478025" y="3406388"/>
            <a:ext cx="8509200" cy="36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Aleeza Huda, Janna Rabanal, Will Lau, </a:t>
            </a:r>
            <a:r>
              <a:rPr lang="en"/>
              <a:t>Colleene</a:t>
            </a:r>
            <a:r>
              <a:rPr lang="en"/>
              <a:t> Kabaria, Zaki Cole, Abigail</a:t>
            </a:r>
            <a:r>
              <a:rPr lang="en"/>
              <a:t> Aboah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3"/>
          <p:cNvSpPr txBox="1"/>
          <p:nvPr>
            <p:ph type="title"/>
          </p:nvPr>
        </p:nvSpPr>
        <p:spPr>
          <a:xfrm>
            <a:off x="402325" y="1717225"/>
            <a:ext cx="3730800" cy="148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Curating</a:t>
            </a:r>
            <a:r>
              <a:rPr lang="en"/>
              <a:t> a Selection</a:t>
            </a:r>
            <a:endParaRPr/>
          </a:p>
        </p:txBody>
      </p:sp>
      <p:sp>
        <p:nvSpPr>
          <p:cNvPr id="340" name="Google Shape;340;p43"/>
          <p:cNvSpPr txBox="1"/>
          <p:nvPr>
            <p:ph idx="2" type="body"/>
          </p:nvPr>
        </p:nvSpPr>
        <p:spPr>
          <a:xfrm>
            <a:off x="5140475" y="1841575"/>
            <a:ext cx="3727800" cy="12327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a:solidFill>
                <a:srgbClr val="000000"/>
              </a:solidFill>
            </a:endParaRPr>
          </a:p>
          <a:p>
            <a:pPr indent="0" lvl="0" marL="0" rtl="0" algn="ctr">
              <a:lnSpc>
                <a:spcPct val="115000"/>
              </a:lnSpc>
              <a:spcBef>
                <a:spcPts val="0"/>
              </a:spcBef>
              <a:spcAft>
                <a:spcPts val="0"/>
              </a:spcAft>
              <a:buNone/>
            </a:pPr>
            <a:r>
              <a:rPr lang="en">
                <a:solidFill>
                  <a:srgbClr val="000000"/>
                </a:solidFill>
              </a:rPr>
              <a:t>It is important that we pick the right selection to help our supplier white-label their products into an exclusive brand for Wayfair Sleep.</a:t>
            </a:r>
            <a:endParaRPr>
              <a:solidFill>
                <a:srgbClr val="000000"/>
              </a:solidFill>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4"/>
          <p:cNvSpPr txBox="1"/>
          <p:nvPr>
            <p:ph idx="1" type="subTitle"/>
          </p:nvPr>
        </p:nvSpPr>
        <p:spPr>
          <a:xfrm>
            <a:off x="374550" y="498125"/>
            <a:ext cx="8394900" cy="18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Data from Supplier:</a:t>
            </a:r>
            <a:endParaRPr b="1"/>
          </a:p>
        </p:txBody>
      </p:sp>
      <p:sp>
        <p:nvSpPr>
          <p:cNvPr id="346" name="Google Shape;346;p44"/>
          <p:cNvSpPr/>
          <p:nvPr/>
        </p:nvSpPr>
        <p:spPr>
          <a:xfrm>
            <a:off x="1003750" y="1806762"/>
            <a:ext cx="3966000" cy="660600"/>
          </a:xfrm>
          <a:prstGeom prst="homePlat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oppins"/>
                <a:ea typeface="Poppins"/>
                <a:cs typeface="Poppins"/>
                <a:sym typeface="Poppins"/>
              </a:rPr>
              <a:t>Product A</a:t>
            </a:r>
            <a:endParaRPr b="1">
              <a:solidFill>
                <a:srgbClr val="FFFFFF"/>
              </a:solidFill>
              <a:latin typeface="Poppins"/>
              <a:ea typeface="Poppins"/>
              <a:cs typeface="Poppins"/>
              <a:sym typeface="Poppins"/>
            </a:endParaRPr>
          </a:p>
        </p:txBody>
      </p:sp>
      <p:sp>
        <p:nvSpPr>
          <p:cNvPr id="347" name="Google Shape;347;p44"/>
          <p:cNvSpPr/>
          <p:nvPr/>
        </p:nvSpPr>
        <p:spPr>
          <a:xfrm>
            <a:off x="4531009" y="1806550"/>
            <a:ext cx="3960000" cy="660600"/>
          </a:xfrm>
          <a:prstGeom prst="chevron">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oppins"/>
                <a:ea typeface="Poppins"/>
                <a:cs typeface="Poppins"/>
                <a:sym typeface="Poppins"/>
              </a:rPr>
              <a:t>Product C</a:t>
            </a:r>
            <a:endParaRPr b="1">
              <a:solidFill>
                <a:srgbClr val="FFFFFF"/>
              </a:solidFill>
              <a:latin typeface="Poppins"/>
              <a:ea typeface="Poppins"/>
              <a:cs typeface="Poppins"/>
              <a:sym typeface="Poppins"/>
            </a:endParaRPr>
          </a:p>
        </p:txBody>
      </p:sp>
      <p:sp>
        <p:nvSpPr>
          <p:cNvPr id="348" name="Google Shape;348;p44"/>
          <p:cNvSpPr txBox="1"/>
          <p:nvPr>
            <p:ph idx="2" type="body"/>
          </p:nvPr>
        </p:nvSpPr>
        <p:spPr>
          <a:xfrm>
            <a:off x="1123775" y="2626175"/>
            <a:ext cx="3453000" cy="22101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000000"/>
              </a:buClr>
              <a:buSzPts val="1100"/>
              <a:buChar char="★"/>
            </a:pPr>
            <a:r>
              <a:rPr lang="en" sz="1100">
                <a:solidFill>
                  <a:srgbClr val="000000"/>
                </a:solidFill>
              </a:rPr>
              <a:t>High sales volume (2,000 units)</a:t>
            </a:r>
            <a:endParaRPr sz="1100">
              <a:solidFill>
                <a:srgbClr val="000000"/>
              </a:solidFill>
            </a:endParaRPr>
          </a:p>
          <a:p>
            <a:pPr indent="0" lvl="0" marL="0" rtl="0" algn="l">
              <a:lnSpc>
                <a:spcPct val="115000"/>
              </a:lnSpc>
              <a:spcBef>
                <a:spcPts val="0"/>
              </a:spcBef>
              <a:spcAft>
                <a:spcPts val="0"/>
              </a:spcAft>
              <a:buNone/>
            </a:pPr>
            <a:r>
              <a:t/>
            </a:r>
            <a:endParaRPr sz="1100">
              <a:solidFill>
                <a:srgbClr val="000000"/>
              </a:solidFill>
            </a:endParaRPr>
          </a:p>
          <a:p>
            <a:pPr indent="-298450" lvl="0" marL="457200" rtl="0" algn="l">
              <a:lnSpc>
                <a:spcPct val="115000"/>
              </a:lnSpc>
              <a:spcBef>
                <a:spcPts val="0"/>
              </a:spcBef>
              <a:spcAft>
                <a:spcPts val="0"/>
              </a:spcAft>
              <a:buClr>
                <a:srgbClr val="000000"/>
              </a:buClr>
              <a:buSzPts val="1100"/>
              <a:buChar char="★"/>
            </a:pPr>
            <a:r>
              <a:rPr lang="en" sz="1100">
                <a:solidFill>
                  <a:srgbClr val="000000"/>
                </a:solidFill>
              </a:rPr>
              <a:t>Relatively low average price ($100), making it more affordable (mass-market)</a:t>
            </a:r>
            <a:endParaRPr sz="1100">
              <a:solidFill>
                <a:srgbClr val="000000"/>
              </a:solidFill>
            </a:endParaRPr>
          </a:p>
          <a:p>
            <a:pPr indent="0" lvl="0" marL="0" rtl="0" algn="l">
              <a:lnSpc>
                <a:spcPct val="115000"/>
              </a:lnSpc>
              <a:spcBef>
                <a:spcPts val="0"/>
              </a:spcBef>
              <a:spcAft>
                <a:spcPts val="0"/>
              </a:spcAft>
              <a:buNone/>
            </a:pPr>
            <a:r>
              <a:t/>
            </a:r>
            <a:endParaRPr sz="1100">
              <a:solidFill>
                <a:srgbClr val="000000"/>
              </a:solidFill>
            </a:endParaRPr>
          </a:p>
          <a:p>
            <a:pPr indent="-298450" lvl="0" marL="457200" rtl="0" algn="l">
              <a:lnSpc>
                <a:spcPct val="115000"/>
              </a:lnSpc>
              <a:spcBef>
                <a:spcPts val="0"/>
              </a:spcBef>
              <a:spcAft>
                <a:spcPts val="0"/>
              </a:spcAft>
              <a:buClr>
                <a:srgbClr val="000000"/>
              </a:buClr>
              <a:buSzPts val="1100"/>
              <a:buChar char="★"/>
            </a:pPr>
            <a:r>
              <a:rPr lang="en" sz="1100">
                <a:solidFill>
                  <a:srgbClr val="000000"/>
                </a:solidFill>
              </a:rPr>
              <a:t>Lower-ish return rate (23.7%) compared to some other products</a:t>
            </a:r>
            <a:endParaRPr sz="1100">
              <a:solidFill>
                <a:srgbClr val="000000"/>
              </a:solidFill>
            </a:endParaRPr>
          </a:p>
          <a:p>
            <a:pPr indent="0" lvl="0" marL="0" rtl="0" algn="l">
              <a:lnSpc>
                <a:spcPct val="115000"/>
              </a:lnSpc>
              <a:spcBef>
                <a:spcPts val="0"/>
              </a:spcBef>
              <a:spcAft>
                <a:spcPts val="0"/>
              </a:spcAft>
              <a:buNone/>
            </a:pPr>
            <a:r>
              <a:t/>
            </a:r>
            <a:endParaRPr sz="1100">
              <a:solidFill>
                <a:srgbClr val="000000"/>
              </a:solidFill>
            </a:endParaRPr>
          </a:p>
          <a:p>
            <a:pPr indent="-298450" lvl="0" marL="457200" rtl="0" algn="l">
              <a:lnSpc>
                <a:spcPct val="115000"/>
              </a:lnSpc>
              <a:spcBef>
                <a:spcPts val="0"/>
              </a:spcBef>
              <a:spcAft>
                <a:spcPts val="0"/>
              </a:spcAft>
              <a:buClr>
                <a:srgbClr val="000000"/>
              </a:buClr>
              <a:buSzPts val="1100"/>
              <a:buChar char="★"/>
            </a:pPr>
            <a:r>
              <a:rPr lang="en" sz="1100">
                <a:solidFill>
                  <a:srgbClr val="000000"/>
                </a:solidFill>
              </a:rPr>
              <a:t>Decent inventory levels to support initial demand</a:t>
            </a:r>
            <a:endParaRPr sz="1100"/>
          </a:p>
        </p:txBody>
      </p:sp>
      <p:sp>
        <p:nvSpPr>
          <p:cNvPr id="349" name="Google Shape;349;p44"/>
          <p:cNvSpPr txBox="1"/>
          <p:nvPr>
            <p:ph idx="4" type="body"/>
          </p:nvPr>
        </p:nvSpPr>
        <p:spPr>
          <a:xfrm>
            <a:off x="5112700" y="2558400"/>
            <a:ext cx="3154200" cy="2585100"/>
          </a:xfrm>
          <a:prstGeom prst="rect">
            <a:avLst/>
          </a:prstGeom>
        </p:spPr>
        <p:txBody>
          <a:bodyPr anchorCtr="0" anchor="t" bIns="91425" lIns="91425" spcFirstLastPara="1" rIns="91425" wrap="square" tIns="91425">
            <a:noAutofit/>
          </a:bodyPr>
          <a:lstStyle/>
          <a:p>
            <a:pPr indent="-300990" lvl="0" marL="457200" rtl="0" algn="l">
              <a:lnSpc>
                <a:spcPct val="115000"/>
              </a:lnSpc>
              <a:spcBef>
                <a:spcPts val="0"/>
              </a:spcBef>
              <a:spcAft>
                <a:spcPts val="0"/>
              </a:spcAft>
              <a:buSzPts val="1140"/>
              <a:buChar char="★"/>
            </a:pPr>
            <a:r>
              <a:rPr lang="en" sz="1140"/>
              <a:t>Third highest sales volume (575 units)</a:t>
            </a:r>
            <a:endParaRPr sz="1140"/>
          </a:p>
          <a:p>
            <a:pPr indent="0" lvl="0" marL="0" rtl="0" algn="l">
              <a:lnSpc>
                <a:spcPct val="115000"/>
              </a:lnSpc>
              <a:spcBef>
                <a:spcPts val="0"/>
              </a:spcBef>
              <a:spcAft>
                <a:spcPts val="0"/>
              </a:spcAft>
              <a:buNone/>
            </a:pPr>
            <a:r>
              <a:t/>
            </a:r>
            <a:endParaRPr sz="1140"/>
          </a:p>
          <a:p>
            <a:pPr indent="-300990" lvl="0" marL="457200" rtl="0" algn="l">
              <a:lnSpc>
                <a:spcPct val="115000"/>
              </a:lnSpc>
              <a:spcBef>
                <a:spcPts val="0"/>
              </a:spcBef>
              <a:spcAft>
                <a:spcPts val="0"/>
              </a:spcAft>
              <a:buSzPts val="1140"/>
              <a:buChar char="★"/>
            </a:pPr>
            <a:r>
              <a:rPr lang="en" sz="1140"/>
              <a:t>Higher average price point ($349), allowing Wayfair Sleep to offer a premium option</a:t>
            </a:r>
            <a:endParaRPr sz="1140"/>
          </a:p>
          <a:p>
            <a:pPr indent="0" lvl="0" marL="0" rtl="0" algn="l">
              <a:lnSpc>
                <a:spcPct val="115000"/>
              </a:lnSpc>
              <a:spcBef>
                <a:spcPts val="0"/>
              </a:spcBef>
              <a:spcAft>
                <a:spcPts val="0"/>
              </a:spcAft>
              <a:buNone/>
            </a:pPr>
            <a:r>
              <a:t/>
            </a:r>
            <a:endParaRPr sz="1140"/>
          </a:p>
          <a:p>
            <a:pPr indent="-300990" lvl="0" marL="457200" rtl="0" algn="l">
              <a:lnSpc>
                <a:spcPct val="115000"/>
              </a:lnSpc>
              <a:spcBef>
                <a:spcPts val="0"/>
              </a:spcBef>
              <a:spcAft>
                <a:spcPts val="0"/>
              </a:spcAft>
              <a:buSzPts val="1140"/>
              <a:buChar char="★"/>
            </a:pPr>
            <a:r>
              <a:rPr lang="en" sz="1140"/>
              <a:t>Reasonable return rate (6.3%) for this price segment</a:t>
            </a:r>
            <a:endParaRPr sz="1140"/>
          </a:p>
          <a:p>
            <a:pPr indent="0" lvl="0" marL="0" rtl="0" algn="l">
              <a:lnSpc>
                <a:spcPct val="115000"/>
              </a:lnSpc>
              <a:spcBef>
                <a:spcPts val="0"/>
              </a:spcBef>
              <a:spcAft>
                <a:spcPts val="0"/>
              </a:spcAft>
              <a:buNone/>
            </a:pPr>
            <a:r>
              <a:t/>
            </a:r>
            <a:endParaRPr sz="1140"/>
          </a:p>
          <a:p>
            <a:pPr indent="-300990" lvl="0" marL="457200" rtl="0" algn="l">
              <a:lnSpc>
                <a:spcPct val="115000"/>
              </a:lnSpc>
              <a:spcBef>
                <a:spcPts val="0"/>
              </a:spcBef>
              <a:spcAft>
                <a:spcPts val="0"/>
              </a:spcAft>
              <a:buSzPts val="1140"/>
              <a:buChar char="★"/>
            </a:pPr>
            <a:r>
              <a:rPr lang="en" sz="1140"/>
              <a:t>Adequate inventory levels (400 OH, 300 OO)</a:t>
            </a:r>
            <a:endParaRPr sz="1140"/>
          </a:p>
        </p:txBody>
      </p:sp>
      <p:sp>
        <p:nvSpPr>
          <p:cNvPr id="350" name="Google Shape;350;p44"/>
          <p:cNvSpPr txBox="1"/>
          <p:nvPr>
            <p:ph type="title"/>
          </p:nvPr>
        </p:nvSpPr>
        <p:spPr>
          <a:xfrm>
            <a:off x="81575" y="0"/>
            <a:ext cx="8657400" cy="368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White Labeling</a:t>
            </a:r>
            <a:endParaRPr/>
          </a:p>
        </p:txBody>
      </p:sp>
      <p:pic>
        <p:nvPicPr>
          <p:cNvPr id="351" name="Google Shape;351;p44"/>
          <p:cNvPicPr preferRelativeResize="0"/>
          <p:nvPr/>
        </p:nvPicPr>
        <p:blipFill>
          <a:blip r:embed="rId3">
            <a:alphaModFix/>
          </a:blip>
          <a:stretch>
            <a:fillRect/>
          </a:stretch>
        </p:blipFill>
        <p:spPr>
          <a:xfrm>
            <a:off x="1123763" y="765248"/>
            <a:ext cx="6957424" cy="421275"/>
          </a:xfrm>
          <a:prstGeom prst="rect">
            <a:avLst/>
          </a:prstGeom>
          <a:noFill/>
          <a:ln>
            <a:noFill/>
          </a:ln>
        </p:spPr>
      </p:pic>
      <p:pic>
        <p:nvPicPr>
          <p:cNvPr id="352" name="Google Shape;352;p44"/>
          <p:cNvPicPr preferRelativeResize="0"/>
          <p:nvPr/>
        </p:nvPicPr>
        <p:blipFill>
          <a:blip r:embed="rId4">
            <a:alphaModFix/>
          </a:blip>
          <a:stretch>
            <a:fillRect/>
          </a:stretch>
        </p:blipFill>
        <p:spPr>
          <a:xfrm>
            <a:off x="1123775" y="1439327"/>
            <a:ext cx="6957399" cy="208603"/>
          </a:xfrm>
          <a:prstGeom prst="rect">
            <a:avLst/>
          </a:prstGeom>
          <a:noFill/>
          <a:ln>
            <a:noFill/>
          </a:ln>
        </p:spPr>
      </p:pic>
      <p:pic>
        <p:nvPicPr>
          <p:cNvPr id="353" name="Google Shape;353;p44"/>
          <p:cNvPicPr preferRelativeResize="0"/>
          <p:nvPr/>
        </p:nvPicPr>
        <p:blipFill>
          <a:blip r:embed="rId5">
            <a:alphaModFix/>
          </a:blip>
          <a:stretch>
            <a:fillRect/>
          </a:stretch>
        </p:blipFill>
        <p:spPr>
          <a:xfrm>
            <a:off x="1123775" y="1205775"/>
            <a:ext cx="6957399" cy="23355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5"/>
          <p:cNvSpPr txBox="1"/>
          <p:nvPr>
            <p:ph idx="1" type="body"/>
          </p:nvPr>
        </p:nvSpPr>
        <p:spPr>
          <a:xfrm>
            <a:off x="1129762" y="1351550"/>
            <a:ext cx="7371000" cy="3182100"/>
          </a:xfrm>
          <a:prstGeom prst="rect">
            <a:avLst/>
          </a:prstGeom>
        </p:spPr>
        <p:txBody>
          <a:bodyPr anchorCtr="0" anchor="t" bIns="0" lIns="0" spcFirstLastPara="1" rIns="0" wrap="square" tIns="0">
            <a:normAutofit fontScale="62500" lnSpcReduction="10000"/>
          </a:bodyPr>
          <a:lstStyle/>
          <a:p>
            <a:pPr indent="0" lvl="0" marL="0" rtl="0" algn="l">
              <a:spcBef>
                <a:spcPts val="0"/>
              </a:spcBef>
              <a:spcAft>
                <a:spcPts val="0"/>
              </a:spcAft>
              <a:buClr>
                <a:schemeClr val="dk1"/>
              </a:buClr>
              <a:buSzPct val="56939"/>
              <a:buFont typeface="Arial"/>
              <a:buNone/>
            </a:pPr>
            <a:r>
              <a:rPr lang="en" sz="1931"/>
              <a:t>How can we improve on different downfalls of each product?</a:t>
            </a:r>
            <a:endParaRPr sz="2231"/>
          </a:p>
          <a:p>
            <a:pPr indent="0" lvl="0" marL="0" rtl="0" algn="l">
              <a:spcBef>
                <a:spcPts val="1200"/>
              </a:spcBef>
              <a:spcAft>
                <a:spcPts val="0"/>
              </a:spcAft>
              <a:buNone/>
            </a:pPr>
            <a:r>
              <a:rPr lang="en" sz="1931"/>
              <a:t>Are there any current customer reviews/ratings for A and C on that provide insights into strengths/issues?</a:t>
            </a:r>
            <a:endParaRPr sz="1931"/>
          </a:p>
          <a:p>
            <a:pPr indent="0" lvl="0" marL="0" rtl="0" algn="l">
              <a:spcBef>
                <a:spcPts val="1200"/>
              </a:spcBef>
              <a:spcAft>
                <a:spcPts val="0"/>
              </a:spcAft>
              <a:buNone/>
            </a:pPr>
            <a:r>
              <a:rPr lang="en" sz="1931"/>
              <a:t>What lead times do we need to consider for ordering/receiving additional inventory of A and C?</a:t>
            </a:r>
            <a:endParaRPr sz="1931"/>
          </a:p>
          <a:p>
            <a:pPr indent="0" lvl="0" marL="0" rtl="0" algn="l">
              <a:spcBef>
                <a:spcPts val="1200"/>
              </a:spcBef>
              <a:spcAft>
                <a:spcPts val="0"/>
              </a:spcAft>
              <a:buNone/>
            </a:pPr>
            <a:r>
              <a:rPr lang="en" sz="1931"/>
              <a:t>What branding/marketing strategy is planned to highlight the differentiation of Wayfair Sleep vs. the existing Supplier G products?</a:t>
            </a:r>
            <a:endParaRPr sz="1931"/>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sz="1500"/>
          </a:p>
          <a:p>
            <a:pPr indent="0" lvl="0" marL="0" rtl="0" algn="l">
              <a:spcBef>
                <a:spcPts val="1200"/>
              </a:spcBef>
              <a:spcAft>
                <a:spcPts val="1200"/>
              </a:spcAft>
              <a:buNone/>
            </a:pPr>
            <a:r>
              <a:t/>
            </a:r>
            <a:endParaRPr sz="1500"/>
          </a:p>
        </p:txBody>
      </p:sp>
      <p:sp>
        <p:nvSpPr>
          <p:cNvPr id="359" name="Google Shape;359;p45"/>
          <p:cNvSpPr txBox="1"/>
          <p:nvPr>
            <p:ph type="title"/>
          </p:nvPr>
        </p:nvSpPr>
        <p:spPr>
          <a:xfrm>
            <a:off x="374904" y="548640"/>
            <a:ext cx="8394300" cy="2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Important Questions to ask Suppliers:</a:t>
            </a:r>
            <a:endParaRPr/>
          </a:p>
        </p:txBody>
      </p:sp>
      <p:grpSp>
        <p:nvGrpSpPr>
          <p:cNvPr id="360" name="Google Shape;360;p45"/>
          <p:cNvGrpSpPr/>
          <p:nvPr/>
        </p:nvGrpSpPr>
        <p:grpSpPr>
          <a:xfrm>
            <a:off x="643226" y="1306049"/>
            <a:ext cx="317331" cy="350341"/>
            <a:chOff x="997113" y="1814424"/>
            <a:chExt cx="317331" cy="350341"/>
          </a:xfrm>
        </p:grpSpPr>
        <p:sp>
          <p:nvSpPr>
            <p:cNvPr id="361" name="Google Shape;361;p45"/>
            <p:cNvSpPr/>
            <p:nvPr/>
          </p:nvSpPr>
          <p:spPr>
            <a:xfrm>
              <a:off x="997113" y="1853365"/>
              <a:ext cx="311400" cy="311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SemiBold"/>
                <a:ea typeface="Poppins SemiBold"/>
                <a:cs typeface="Poppins SemiBold"/>
                <a:sym typeface="Poppins SemiBold"/>
              </a:endParaRPr>
            </a:p>
          </p:txBody>
        </p:sp>
        <p:sp>
          <p:nvSpPr>
            <p:cNvPr id="362" name="Google Shape;362;p45"/>
            <p:cNvSpPr txBox="1"/>
            <p:nvPr/>
          </p:nvSpPr>
          <p:spPr>
            <a:xfrm>
              <a:off x="1003044" y="1814424"/>
              <a:ext cx="311400" cy="28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accent3"/>
                  </a:solidFill>
                  <a:latin typeface="Poppins SemiBold"/>
                  <a:ea typeface="Poppins SemiBold"/>
                  <a:cs typeface="Poppins SemiBold"/>
                  <a:sym typeface="Poppins SemiBold"/>
                </a:rPr>
                <a:t>1</a:t>
              </a:r>
              <a:endParaRPr>
                <a:solidFill>
                  <a:schemeClr val="accent3"/>
                </a:solidFill>
                <a:latin typeface="Poppins SemiBold"/>
                <a:ea typeface="Poppins SemiBold"/>
                <a:cs typeface="Poppins SemiBold"/>
                <a:sym typeface="Poppins SemiBold"/>
              </a:endParaRPr>
            </a:p>
          </p:txBody>
        </p:sp>
      </p:grpSp>
      <p:grpSp>
        <p:nvGrpSpPr>
          <p:cNvPr id="363" name="Google Shape;363;p45"/>
          <p:cNvGrpSpPr/>
          <p:nvPr/>
        </p:nvGrpSpPr>
        <p:grpSpPr>
          <a:xfrm>
            <a:off x="643226" y="1820799"/>
            <a:ext cx="317331" cy="350341"/>
            <a:chOff x="997113" y="1814424"/>
            <a:chExt cx="317331" cy="350341"/>
          </a:xfrm>
        </p:grpSpPr>
        <p:sp>
          <p:nvSpPr>
            <p:cNvPr id="364" name="Google Shape;364;p45"/>
            <p:cNvSpPr/>
            <p:nvPr/>
          </p:nvSpPr>
          <p:spPr>
            <a:xfrm>
              <a:off x="997113" y="1853365"/>
              <a:ext cx="311400" cy="311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SemiBold"/>
                <a:ea typeface="Poppins SemiBold"/>
                <a:cs typeface="Poppins SemiBold"/>
                <a:sym typeface="Poppins SemiBold"/>
              </a:endParaRPr>
            </a:p>
          </p:txBody>
        </p:sp>
        <p:sp>
          <p:nvSpPr>
            <p:cNvPr id="365" name="Google Shape;365;p45"/>
            <p:cNvSpPr txBox="1"/>
            <p:nvPr/>
          </p:nvSpPr>
          <p:spPr>
            <a:xfrm>
              <a:off x="1003044" y="1814424"/>
              <a:ext cx="311400" cy="28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accent3"/>
                  </a:solidFill>
                  <a:latin typeface="Poppins SemiBold"/>
                  <a:ea typeface="Poppins SemiBold"/>
                  <a:cs typeface="Poppins SemiBold"/>
                  <a:sym typeface="Poppins SemiBold"/>
                </a:rPr>
                <a:t>2</a:t>
              </a:r>
              <a:endParaRPr>
                <a:solidFill>
                  <a:schemeClr val="accent3"/>
                </a:solidFill>
                <a:latin typeface="Poppins SemiBold"/>
                <a:ea typeface="Poppins SemiBold"/>
                <a:cs typeface="Poppins SemiBold"/>
                <a:sym typeface="Poppins SemiBold"/>
              </a:endParaRPr>
            </a:p>
          </p:txBody>
        </p:sp>
      </p:grpSp>
      <p:grpSp>
        <p:nvGrpSpPr>
          <p:cNvPr id="366" name="Google Shape;366;p45"/>
          <p:cNvGrpSpPr/>
          <p:nvPr/>
        </p:nvGrpSpPr>
        <p:grpSpPr>
          <a:xfrm>
            <a:off x="643226" y="2335549"/>
            <a:ext cx="317331" cy="350341"/>
            <a:chOff x="997113" y="1814424"/>
            <a:chExt cx="317331" cy="350341"/>
          </a:xfrm>
        </p:grpSpPr>
        <p:sp>
          <p:nvSpPr>
            <p:cNvPr id="367" name="Google Shape;367;p45"/>
            <p:cNvSpPr/>
            <p:nvPr/>
          </p:nvSpPr>
          <p:spPr>
            <a:xfrm>
              <a:off x="997113" y="1853365"/>
              <a:ext cx="311400" cy="311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latin typeface="Poppins SemiBold"/>
                <a:ea typeface="Poppins SemiBold"/>
                <a:cs typeface="Poppins SemiBold"/>
                <a:sym typeface="Poppins SemiBold"/>
              </a:endParaRPr>
            </a:p>
          </p:txBody>
        </p:sp>
        <p:sp>
          <p:nvSpPr>
            <p:cNvPr id="368" name="Google Shape;368;p45"/>
            <p:cNvSpPr txBox="1"/>
            <p:nvPr/>
          </p:nvSpPr>
          <p:spPr>
            <a:xfrm>
              <a:off x="1003044" y="1814424"/>
              <a:ext cx="311400" cy="28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accent3"/>
                  </a:solidFill>
                  <a:latin typeface="Poppins SemiBold"/>
                  <a:ea typeface="Poppins SemiBold"/>
                  <a:cs typeface="Poppins SemiBold"/>
                  <a:sym typeface="Poppins SemiBold"/>
                </a:rPr>
                <a:t>3</a:t>
              </a:r>
              <a:endParaRPr>
                <a:solidFill>
                  <a:schemeClr val="accent3"/>
                </a:solidFill>
                <a:latin typeface="Poppins SemiBold"/>
                <a:ea typeface="Poppins SemiBold"/>
                <a:cs typeface="Poppins SemiBold"/>
                <a:sym typeface="Poppins SemiBold"/>
              </a:endParaRPr>
            </a:p>
          </p:txBody>
        </p:sp>
      </p:grpSp>
      <p:grpSp>
        <p:nvGrpSpPr>
          <p:cNvPr id="369" name="Google Shape;369;p45"/>
          <p:cNvGrpSpPr/>
          <p:nvPr/>
        </p:nvGrpSpPr>
        <p:grpSpPr>
          <a:xfrm>
            <a:off x="643226" y="2850299"/>
            <a:ext cx="317331" cy="350341"/>
            <a:chOff x="997113" y="1814424"/>
            <a:chExt cx="317331" cy="350341"/>
          </a:xfrm>
        </p:grpSpPr>
        <p:sp>
          <p:nvSpPr>
            <p:cNvPr id="370" name="Google Shape;370;p45"/>
            <p:cNvSpPr/>
            <p:nvPr/>
          </p:nvSpPr>
          <p:spPr>
            <a:xfrm>
              <a:off x="997113" y="1853365"/>
              <a:ext cx="311400" cy="311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latin typeface="Poppins SemiBold"/>
                <a:ea typeface="Poppins SemiBold"/>
                <a:cs typeface="Poppins SemiBold"/>
                <a:sym typeface="Poppins SemiBold"/>
              </a:endParaRPr>
            </a:p>
          </p:txBody>
        </p:sp>
        <p:sp>
          <p:nvSpPr>
            <p:cNvPr id="371" name="Google Shape;371;p45"/>
            <p:cNvSpPr txBox="1"/>
            <p:nvPr/>
          </p:nvSpPr>
          <p:spPr>
            <a:xfrm>
              <a:off x="1003044" y="1814424"/>
              <a:ext cx="311400" cy="28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accent3"/>
                  </a:solidFill>
                  <a:latin typeface="Poppins SemiBold"/>
                  <a:ea typeface="Poppins SemiBold"/>
                  <a:cs typeface="Poppins SemiBold"/>
                  <a:sym typeface="Poppins SemiBold"/>
                </a:rPr>
                <a:t>4</a:t>
              </a:r>
              <a:endParaRPr>
                <a:solidFill>
                  <a:schemeClr val="accent3"/>
                </a:solidFill>
                <a:latin typeface="Poppins SemiBold"/>
                <a:ea typeface="Poppins SemiBold"/>
                <a:cs typeface="Poppins SemiBold"/>
                <a:sym typeface="Poppins SemiBold"/>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6"/>
          <p:cNvSpPr txBox="1"/>
          <p:nvPr>
            <p:ph type="title"/>
          </p:nvPr>
        </p:nvSpPr>
        <p:spPr>
          <a:xfrm>
            <a:off x="543775" y="2224725"/>
            <a:ext cx="5048100" cy="9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Supplier Focus</a:t>
            </a:r>
            <a:endParaRPr/>
          </a:p>
        </p:txBody>
      </p:sp>
      <p:sp>
        <p:nvSpPr>
          <p:cNvPr id="377" name="Google Shape;377;p46"/>
          <p:cNvSpPr txBox="1"/>
          <p:nvPr>
            <p:ph idx="2" type="title"/>
          </p:nvPr>
        </p:nvSpPr>
        <p:spPr>
          <a:xfrm>
            <a:off x="5696712" y="-118872"/>
            <a:ext cx="3575400" cy="5385900"/>
          </a:xfrm>
          <a:prstGeom prst="rect">
            <a:avLst/>
          </a:prstGeom>
        </p:spPr>
        <p:txBody>
          <a:bodyPr anchorCtr="0" anchor="b" bIns="0" lIns="0" spcFirstLastPara="1" rIns="365750" wrap="square" tIns="0">
            <a:normAutofit/>
          </a:bodyPr>
          <a:lstStyle/>
          <a:p>
            <a:pPr indent="0" lvl="0" marL="0" rtl="0" algn="r">
              <a:spcBef>
                <a:spcPts val="0"/>
              </a:spcBef>
              <a:spcAft>
                <a:spcPts val="0"/>
              </a:spcAft>
              <a:buNone/>
            </a:pPr>
            <a:r>
              <a:rPr lang="en"/>
              <a:t>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7"/>
          <p:cNvSpPr txBox="1"/>
          <p:nvPr>
            <p:ph idx="1" type="body"/>
          </p:nvPr>
        </p:nvSpPr>
        <p:spPr>
          <a:xfrm>
            <a:off x="1516700" y="2680625"/>
            <a:ext cx="5796600" cy="1704600"/>
          </a:xfrm>
          <a:prstGeom prst="rect">
            <a:avLst/>
          </a:prstGeom>
        </p:spPr>
        <p:txBody>
          <a:bodyPr anchorCtr="0" anchor="t" bIns="0" lIns="91425" spcFirstLastPara="1" rIns="91425" wrap="square" tIns="91425">
            <a:noAutofit/>
          </a:bodyPr>
          <a:lstStyle/>
          <a:p>
            <a:pPr indent="0" lvl="0" marL="0" rtl="0" algn="l">
              <a:lnSpc>
                <a:spcPct val="100000"/>
              </a:lnSpc>
              <a:spcBef>
                <a:spcPts val="0"/>
              </a:spcBef>
              <a:spcAft>
                <a:spcPts val="0"/>
              </a:spcAft>
              <a:buNone/>
            </a:pPr>
            <a:r>
              <a:rPr lang="en" sz="1600">
                <a:solidFill>
                  <a:srgbClr val="000000"/>
                </a:solidFill>
                <a:latin typeface="Arial"/>
                <a:ea typeface="Arial"/>
                <a:cs typeface="Arial"/>
                <a:sym typeface="Arial"/>
              </a:rPr>
              <a:t>Currently you are out of stock for an average of 20 days every 6 months, which results in a $17,000 loss in revenue. How can we ensure that your supply can meet our customers demand?</a:t>
            </a:r>
            <a:endParaRPr b="1" sz="1500"/>
          </a:p>
          <a:p>
            <a:pPr indent="0" lvl="0" marL="0" rtl="0" algn="l">
              <a:spcBef>
                <a:spcPts val="0"/>
              </a:spcBef>
              <a:spcAft>
                <a:spcPts val="0"/>
              </a:spcAft>
              <a:buNone/>
            </a:pPr>
            <a:r>
              <a:t/>
            </a:r>
            <a:endParaRPr sz="1500"/>
          </a:p>
        </p:txBody>
      </p:sp>
      <p:sp>
        <p:nvSpPr>
          <p:cNvPr id="383" name="Google Shape;383;p47"/>
          <p:cNvSpPr txBox="1"/>
          <p:nvPr>
            <p:ph type="title"/>
          </p:nvPr>
        </p:nvSpPr>
        <p:spPr>
          <a:xfrm>
            <a:off x="81800" y="0"/>
            <a:ext cx="8666400" cy="368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Question 3</a:t>
            </a:r>
            <a:r>
              <a:rPr lang="en"/>
              <a:t> – Supplier Focus</a:t>
            </a:r>
            <a:endParaRPr/>
          </a:p>
        </p:txBody>
      </p:sp>
      <p:sp>
        <p:nvSpPr>
          <p:cNvPr id="384" name="Google Shape;384;p47"/>
          <p:cNvSpPr txBox="1"/>
          <p:nvPr>
            <p:ph idx="5" type="title"/>
          </p:nvPr>
        </p:nvSpPr>
        <p:spPr>
          <a:xfrm>
            <a:off x="1516700" y="1994825"/>
            <a:ext cx="1147800" cy="68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Q1: </a:t>
            </a:r>
            <a:endParaRPr/>
          </a:p>
        </p:txBody>
      </p:sp>
      <p:pic>
        <p:nvPicPr>
          <p:cNvPr id="385" name="Google Shape;385;p47"/>
          <p:cNvPicPr preferRelativeResize="0"/>
          <p:nvPr/>
        </p:nvPicPr>
        <p:blipFill rotWithShape="1">
          <a:blip r:embed="rId3">
            <a:alphaModFix/>
          </a:blip>
          <a:srcRect b="3863" l="228" r="338" t="4376"/>
          <a:stretch/>
        </p:blipFill>
        <p:spPr>
          <a:xfrm>
            <a:off x="602125" y="1237763"/>
            <a:ext cx="7939749" cy="253000"/>
          </a:xfrm>
          <a:prstGeom prst="rect">
            <a:avLst/>
          </a:prstGeom>
          <a:noFill/>
          <a:ln>
            <a:noFill/>
          </a:ln>
        </p:spPr>
      </p:pic>
      <p:pic>
        <p:nvPicPr>
          <p:cNvPr id="386" name="Google Shape;386;p47"/>
          <p:cNvPicPr preferRelativeResize="0"/>
          <p:nvPr/>
        </p:nvPicPr>
        <p:blipFill>
          <a:blip r:embed="rId4">
            <a:alphaModFix/>
          </a:blip>
          <a:stretch>
            <a:fillRect/>
          </a:stretch>
        </p:blipFill>
        <p:spPr>
          <a:xfrm>
            <a:off x="602125" y="787688"/>
            <a:ext cx="7939749" cy="482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8"/>
          <p:cNvSpPr txBox="1"/>
          <p:nvPr>
            <p:ph type="title"/>
          </p:nvPr>
        </p:nvSpPr>
        <p:spPr>
          <a:xfrm>
            <a:off x="81800" y="0"/>
            <a:ext cx="8666400" cy="368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Question 3 – Supplier Focus</a:t>
            </a:r>
            <a:endParaRPr/>
          </a:p>
        </p:txBody>
      </p:sp>
      <p:sp>
        <p:nvSpPr>
          <p:cNvPr id="392" name="Google Shape;392;p48"/>
          <p:cNvSpPr txBox="1"/>
          <p:nvPr>
            <p:ph idx="5" type="title"/>
          </p:nvPr>
        </p:nvSpPr>
        <p:spPr>
          <a:xfrm>
            <a:off x="1516700" y="1994775"/>
            <a:ext cx="3060300" cy="68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Q2: </a:t>
            </a:r>
            <a:endParaRPr/>
          </a:p>
        </p:txBody>
      </p:sp>
      <p:pic>
        <p:nvPicPr>
          <p:cNvPr id="393" name="Google Shape;393;p48"/>
          <p:cNvPicPr preferRelativeResize="0"/>
          <p:nvPr/>
        </p:nvPicPr>
        <p:blipFill rotWithShape="1">
          <a:blip r:embed="rId3">
            <a:alphaModFix/>
          </a:blip>
          <a:srcRect b="3863" l="228" r="338" t="4376"/>
          <a:stretch/>
        </p:blipFill>
        <p:spPr>
          <a:xfrm>
            <a:off x="602125" y="1237763"/>
            <a:ext cx="7939749" cy="253000"/>
          </a:xfrm>
          <a:prstGeom prst="rect">
            <a:avLst/>
          </a:prstGeom>
          <a:noFill/>
          <a:ln>
            <a:noFill/>
          </a:ln>
        </p:spPr>
      </p:pic>
      <p:pic>
        <p:nvPicPr>
          <p:cNvPr id="394" name="Google Shape;394;p48"/>
          <p:cNvPicPr preferRelativeResize="0"/>
          <p:nvPr/>
        </p:nvPicPr>
        <p:blipFill>
          <a:blip r:embed="rId4">
            <a:alphaModFix/>
          </a:blip>
          <a:stretch>
            <a:fillRect/>
          </a:stretch>
        </p:blipFill>
        <p:spPr>
          <a:xfrm>
            <a:off x="602125" y="787688"/>
            <a:ext cx="7939749" cy="482000"/>
          </a:xfrm>
          <a:prstGeom prst="rect">
            <a:avLst/>
          </a:prstGeom>
          <a:noFill/>
          <a:ln>
            <a:noFill/>
          </a:ln>
        </p:spPr>
      </p:pic>
      <p:sp>
        <p:nvSpPr>
          <p:cNvPr id="395" name="Google Shape;395;p48"/>
          <p:cNvSpPr txBox="1"/>
          <p:nvPr>
            <p:ph idx="1" type="body"/>
          </p:nvPr>
        </p:nvSpPr>
        <p:spPr>
          <a:xfrm>
            <a:off x="1516700" y="2680575"/>
            <a:ext cx="5796600" cy="1704600"/>
          </a:xfrm>
          <a:prstGeom prst="rect">
            <a:avLst/>
          </a:prstGeom>
        </p:spPr>
        <p:txBody>
          <a:bodyPr anchorCtr="0" anchor="t" bIns="0" lIns="91425" spcFirstLastPara="1" rIns="91425" wrap="square" tIns="91425">
            <a:noAutofit/>
          </a:bodyPr>
          <a:lstStyle/>
          <a:p>
            <a:pPr indent="0" lvl="0" marL="0" rtl="0" algn="l">
              <a:lnSpc>
                <a:spcPct val="100000"/>
              </a:lnSpc>
              <a:spcBef>
                <a:spcPts val="0"/>
              </a:spcBef>
              <a:spcAft>
                <a:spcPts val="0"/>
              </a:spcAft>
              <a:buNone/>
            </a:pPr>
            <a:r>
              <a:rPr lang="en" sz="1600">
                <a:solidFill>
                  <a:srgbClr val="000000"/>
                </a:solidFill>
                <a:latin typeface="Arial"/>
                <a:ea typeface="Arial"/>
                <a:cs typeface="Arial"/>
                <a:sym typeface="Arial"/>
              </a:rPr>
              <a:t>Following current trends, ideally 3 shipments of 50 units is needed monthly to significantly reduce out of stock rates, is that something that is reasonable for you and your team? If not, would it be feasible to </a:t>
            </a:r>
            <a:r>
              <a:rPr lang="en" sz="1600">
                <a:solidFill>
                  <a:srgbClr val="000000"/>
                </a:solidFill>
                <a:latin typeface="Arial"/>
                <a:ea typeface="Arial"/>
                <a:cs typeface="Arial"/>
                <a:sym typeface="Arial"/>
              </a:rPr>
              <a:t>increase</a:t>
            </a:r>
            <a:r>
              <a:rPr lang="en" sz="1600">
                <a:solidFill>
                  <a:srgbClr val="000000"/>
                </a:solidFill>
                <a:latin typeface="Arial"/>
                <a:ea typeface="Arial"/>
                <a:cs typeface="Arial"/>
                <a:sym typeface="Arial"/>
              </a:rPr>
              <a:t> </a:t>
            </a:r>
            <a:r>
              <a:rPr lang="en" sz="1600">
                <a:solidFill>
                  <a:srgbClr val="000000"/>
                </a:solidFill>
                <a:latin typeface="Arial"/>
                <a:ea typeface="Arial"/>
                <a:cs typeface="Arial"/>
                <a:sym typeface="Arial"/>
              </a:rPr>
              <a:t>the</a:t>
            </a:r>
            <a:r>
              <a:rPr lang="en" sz="1600">
                <a:solidFill>
                  <a:srgbClr val="000000"/>
                </a:solidFill>
                <a:latin typeface="Arial"/>
                <a:ea typeface="Arial"/>
                <a:cs typeface="Arial"/>
                <a:sym typeface="Arial"/>
              </a:rPr>
              <a:t> number of inventory on order?</a:t>
            </a:r>
            <a:endParaRPr sz="16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6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600">
              <a:solidFill>
                <a:srgbClr val="000000"/>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1500"/>
          </a:p>
          <a:p>
            <a:pPr indent="0" lvl="0" marL="0" rtl="0" algn="l">
              <a:spcBef>
                <a:spcPts val="0"/>
              </a:spcBef>
              <a:spcAft>
                <a:spcPts val="0"/>
              </a:spcAft>
              <a:buNone/>
            </a:pPr>
            <a:r>
              <a:t/>
            </a: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9"/>
          <p:cNvSpPr txBox="1"/>
          <p:nvPr>
            <p:ph type="title"/>
          </p:nvPr>
        </p:nvSpPr>
        <p:spPr>
          <a:xfrm>
            <a:off x="81800" y="0"/>
            <a:ext cx="8666400" cy="368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Question 3 – Supplier Focus</a:t>
            </a:r>
            <a:endParaRPr/>
          </a:p>
        </p:txBody>
      </p:sp>
      <p:pic>
        <p:nvPicPr>
          <p:cNvPr id="401" name="Google Shape;401;p49"/>
          <p:cNvPicPr preferRelativeResize="0"/>
          <p:nvPr/>
        </p:nvPicPr>
        <p:blipFill rotWithShape="1">
          <a:blip r:embed="rId3">
            <a:alphaModFix/>
          </a:blip>
          <a:srcRect b="3863" l="228" r="338" t="4376"/>
          <a:stretch/>
        </p:blipFill>
        <p:spPr>
          <a:xfrm>
            <a:off x="602125" y="1234850"/>
            <a:ext cx="7939749" cy="253000"/>
          </a:xfrm>
          <a:prstGeom prst="rect">
            <a:avLst/>
          </a:prstGeom>
          <a:noFill/>
          <a:ln>
            <a:noFill/>
          </a:ln>
        </p:spPr>
      </p:pic>
      <p:pic>
        <p:nvPicPr>
          <p:cNvPr id="402" name="Google Shape;402;p49"/>
          <p:cNvPicPr preferRelativeResize="0"/>
          <p:nvPr/>
        </p:nvPicPr>
        <p:blipFill>
          <a:blip r:embed="rId4">
            <a:alphaModFix/>
          </a:blip>
          <a:stretch>
            <a:fillRect/>
          </a:stretch>
        </p:blipFill>
        <p:spPr>
          <a:xfrm>
            <a:off x="602125" y="775550"/>
            <a:ext cx="7939749" cy="482000"/>
          </a:xfrm>
          <a:prstGeom prst="rect">
            <a:avLst/>
          </a:prstGeom>
          <a:noFill/>
          <a:ln>
            <a:noFill/>
          </a:ln>
        </p:spPr>
      </p:pic>
      <p:sp>
        <p:nvSpPr>
          <p:cNvPr id="403" name="Google Shape;403;p49"/>
          <p:cNvSpPr txBox="1"/>
          <p:nvPr/>
        </p:nvSpPr>
        <p:spPr>
          <a:xfrm>
            <a:off x="1516700" y="1921075"/>
            <a:ext cx="24657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100">
                <a:solidFill>
                  <a:schemeClr val="accent1"/>
                </a:solidFill>
                <a:latin typeface="Poppins"/>
                <a:ea typeface="Poppins"/>
                <a:cs typeface="Poppins"/>
                <a:sym typeface="Poppins"/>
              </a:rPr>
              <a:t>Q3: </a:t>
            </a:r>
            <a:endParaRPr b="1" sz="5100">
              <a:solidFill>
                <a:schemeClr val="accent1"/>
              </a:solidFill>
              <a:latin typeface="Poppins"/>
              <a:ea typeface="Poppins"/>
              <a:cs typeface="Poppins"/>
              <a:sym typeface="Poppins"/>
            </a:endParaRPr>
          </a:p>
        </p:txBody>
      </p:sp>
      <p:sp>
        <p:nvSpPr>
          <p:cNvPr id="404" name="Google Shape;404;p49"/>
          <p:cNvSpPr txBox="1"/>
          <p:nvPr>
            <p:ph idx="1" type="body"/>
          </p:nvPr>
        </p:nvSpPr>
        <p:spPr>
          <a:xfrm>
            <a:off x="1516700" y="2783225"/>
            <a:ext cx="5796600" cy="969600"/>
          </a:xfrm>
          <a:prstGeom prst="rect">
            <a:avLst/>
          </a:prstGeom>
        </p:spPr>
        <p:txBody>
          <a:bodyPr anchorCtr="0" anchor="t" bIns="0" lIns="91425" spcFirstLastPara="1" rIns="91425" wrap="square" tIns="91425">
            <a:noAutofit/>
          </a:bodyPr>
          <a:lstStyle/>
          <a:p>
            <a:pPr indent="0" lvl="0" marL="0" rtl="0" algn="l">
              <a:lnSpc>
                <a:spcPct val="100000"/>
              </a:lnSpc>
              <a:spcBef>
                <a:spcPts val="0"/>
              </a:spcBef>
              <a:spcAft>
                <a:spcPts val="0"/>
              </a:spcAft>
              <a:buNone/>
            </a:pPr>
            <a:r>
              <a:rPr lang="en" sz="1600">
                <a:solidFill>
                  <a:srgbClr val="000000"/>
                </a:solidFill>
                <a:latin typeface="Arial"/>
                <a:ea typeface="Arial"/>
                <a:cs typeface="Arial"/>
                <a:sym typeface="Arial"/>
              </a:rPr>
              <a:t>What could we as Wayfair do to support you and your team to increase production in order to ensure that the needs of our vast customer base are being met?</a:t>
            </a:r>
            <a:endParaRPr sz="16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6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600">
              <a:solidFill>
                <a:srgbClr val="000000"/>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1500"/>
          </a:p>
          <a:p>
            <a:pPr indent="0" lvl="0" marL="0" rtl="0" algn="l">
              <a:spcBef>
                <a:spcPts val="0"/>
              </a:spcBef>
              <a:spcAft>
                <a:spcPts val="0"/>
              </a:spcAft>
              <a:buNone/>
            </a:pPr>
            <a:r>
              <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0"/>
          <p:cNvSpPr txBox="1"/>
          <p:nvPr>
            <p:ph type="title"/>
          </p:nvPr>
        </p:nvSpPr>
        <p:spPr>
          <a:xfrm>
            <a:off x="542475" y="1988300"/>
            <a:ext cx="6236700" cy="9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 </a:t>
            </a:r>
            <a:endParaRPr/>
          </a:p>
          <a:p>
            <a:pPr indent="0" lvl="0" marL="0" rtl="0" algn="l">
              <a:spcBef>
                <a:spcPts val="0"/>
              </a:spcBef>
              <a:spcAft>
                <a:spcPts val="0"/>
              </a:spcAft>
              <a:buNone/>
            </a:pPr>
            <a:r>
              <a:rPr lang="en"/>
              <a:t>Experience</a:t>
            </a:r>
            <a:endParaRPr/>
          </a:p>
        </p:txBody>
      </p:sp>
      <p:sp>
        <p:nvSpPr>
          <p:cNvPr id="410" name="Google Shape;410;p50"/>
          <p:cNvSpPr txBox="1"/>
          <p:nvPr>
            <p:ph idx="2" type="title"/>
          </p:nvPr>
        </p:nvSpPr>
        <p:spPr>
          <a:xfrm>
            <a:off x="5696712" y="-118872"/>
            <a:ext cx="3575400" cy="5385900"/>
          </a:xfrm>
          <a:prstGeom prst="rect">
            <a:avLst/>
          </a:prstGeom>
        </p:spPr>
        <p:txBody>
          <a:bodyPr anchorCtr="0" anchor="b" bIns="0" lIns="0" spcFirstLastPara="1" rIns="365750" wrap="square" tIns="0">
            <a:normAutofit/>
          </a:bodyPr>
          <a:lstStyle/>
          <a:p>
            <a:pPr indent="0" lvl="0" marL="0" rtl="0" algn="r">
              <a:spcBef>
                <a:spcPts val="0"/>
              </a:spcBef>
              <a:spcAft>
                <a:spcPts val="0"/>
              </a:spcAft>
              <a:buNone/>
            </a:pPr>
            <a:r>
              <a:rPr lang="en"/>
              <a:t>4</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1"/>
          <p:cNvSpPr txBox="1"/>
          <p:nvPr>
            <p:ph type="title"/>
          </p:nvPr>
        </p:nvSpPr>
        <p:spPr>
          <a:xfrm>
            <a:off x="133350" y="0"/>
            <a:ext cx="8666400" cy="303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 </a:t>
            </a:r>
            <a:r>
              <a:rPr lang="en" sz="1400">
                <a:latin typeface="Arial"/>
                <a:ea typeface="Arial"/>
                <a:cs typeface="Arial"/>
                <a:sym typeface="Arial"/>
              </a:rPr>
              <a:t>How would you go about identifying pain points customers have when shopping for Mattresses? </a:t>
            </a:r>
            <a:endParaRPr>
              <a:latin typeface="Arial"/>
              <a:ea typeface="Arial"/>
              <a:cs typeface="Arial"/>
              <a:sym typeface="Arial"/>
            </a:endParaRPr>
          </a:p>
        </p:txBody>
      </p:sp>
      <p:sp>
        <p:nvSpPr>
          <p:cNvPr id="416" name="Google Shape;416;p51"/>
          <p:cNvSpPr txBox="1"/>
          <p:nvPr>
            <p:ph idx="1" type="body"/>
          </p:nvPr>
        </p:nvSpPr>
        <p:spPr>
          <a:xfrm>
            <a:off x="1131026" y="1065550"/>
            <a:ext cx="7481400" cy="3317700"/>
          </a:xfrm>
          <a:prstGeom prst="rect">
            <a:avLst/>
          </a:prstGeom>
        </p:spPr>
        <p:txBody>
          <a:bodyPr anchorCtr="0" anchor="t" bIns="0" lIns="91425" spcFirstLastPara="1" rIns="91425" wrap="square" tIns="0">
            <a:noAutofit/>
          </a:bodyPr>
          <a:lstStyle/>
          <a:p>
            <a:pPr indent="0" lvl="0" marL="0" rtl="0" algn="l">
              <a:lnSpc>
                <a:spcPct val="160000"/>
              </a:lnSpc>
              <a:spcBef>
                <a:spcPts val="0"/>
              </a:spcBef>
              <a:spcAft>
                <a:spcPts val="0"/>
              </a:spcAft>
              <a:buNone/>
            </a:pPr>
            <a:r>
              <a:rPr b="1" lang="en" sz="1500"/>
              <a:t>Analyze mattress reviews across Wayfair brands </a:t>
            </a:r>
            <a:endParaRPr b="1" sz="1500"/>
          </a:p>
          <a:p>
            <a:pPr indent="0" lvl="0" marL="0" rtl="0" algn="l">
              <a:lnSpc>
                <a:spcPct val="160000"/>
              </a:lnSpc>
              <a:spcBef>
                <a:spcPts val="0"/>
              </a:spcBef>
              <a:spcAft>
                <a:spcPts val="0"/>
              </a:spcAft>
              <a:buNone/>
            </a:pPr>
            <a:r>
              <a:t/>
            </a:r>
            <a:endParaRPr b="1" sz="1500"/>
          </a:p>
          <a:p>
            <a:pPr indent="0" lvl="0" marL="0" rtl="0" algn="l">
              <a:lnSpc>
                <a:spcPct val="160000"/>
              </a:lnSpc>
              <a:spcBef>
                <a:spcPts val="0"/>
              </a:spcBef>
              <a:spcAft>
                <a:spcPts val="0"/>
              </a:spcAft>
              <a:buNone/>
            </a:pPr>
            <a:r>
              <a:rPr b="1" lang="en" sz="1500"/>
              <a:t>Gauge</a:t>
            </a:r>
            <a:r>
              <a:rPr b="1" lang="en" sz="1500"/>
              <a:t> </a:t>
            </a:r>
            <a:r>
              <a:rPr b="1" lang="en" sz="1500"/>
              <a:t>overall</a:t>
            </a:r>
            <a:r>
              <a:rPr b="1" lang="en" sz="1500"/>
              <a:t> </a:t>
            </a:r>
            <a:r>
              <a:rPr b="1" lang="en" sz="1500"/>
              <a:t>social</a:t>
            </a:r>
            <a:r>
              <a:rPr b="1" lang="en" sz="1500"/>
              <a:t> media opinions on product (ie. </a:t>
            </a:r>
            <a:r>
              <a:rPr b="1" lang="en" sz="1500"/>
              <a:t>reddit</a:t>
            </a:r>
            <a:r>
              <a:rPr b="1" lang="en" sz="1500"/>
              <a:t>, twitter, etc.)</a:t>
            </a:r>
            <a:endParaRPr b="1" sz="1500"/>
          </a:p>
          <a:p>
            <a:pPr indent="0" lvl="0" marL="0" rtl="0" algn="l">
              <a:lnSpc>
                <a:spcPct val="160000"/>
              </a:lnSpc>
              <a:spcBef>
                <a:spcPts val="0"/>
              </a:spcBef>
              <a:spcAft>
                <a:spcPts val="0"/>
              </a:spcAft>
              <a:buNone/>
            </a:pPr>
            <a:r>
              <a:t/>
            </a:r>
            <a:endParaRPr b="1" sz="1500"/>
          </a:p>
          <a:p>
            <a:pPr indent="0" lvl="0" marL="0" rtl="0" algn="l">
              <a:lnSpc>
                <a:spcPct val="160000"/>
              </a:lnSpc>
              <a:spcBef>
                <a:spcPts val="0"/>
              </a:spcBef>
              <a:spcAft>
                <a:spcPts val="0"/>
              </a:spcAft>
              <a:buNone/>
            </a:pPr>
            <a:r>
              <a:rPr b="1" lang="en" sz="1500"/>
              <a:t>Cart abandonment rate </a:t>
            </a:r>
            <a:endParaRPr b="1" sz="1500"/>
          </a:p>
          <a:p>
            <a:pPr indent="0" lvl="0" marL="914400" rtl="0" algn="l">
              <a:lnSpc>
                <a:spcPct val="160000"/>
              </a:lnSpc>
              <a:spcBef>
                <a:spcPts val="0"/>
              </a:spcBef>
              <a:spcAft>
                <a:spcPts val="0"/>
              </a:spcAft>
              <a:buNone/>
            </a:pPr>
            <a:r>
              <a:t/>
            </a:r>
            <a:endParaRPr b="1" sz="1500"/>
          </a:p>
          <a:p>
            <a:pPr indent="0" lvl="0" marL="0" rtl="0" algn="l">
              <a:lnSpc>
                <a:spcPct val="160000"/>
              </a:lnSpc>
              <a:spcBef>
                <a:spcPts val="0"/>
              </a:spcBef>
              <a:spcAft>
                <a:spcPts val="0"/>
              </a:spcAft>
              <a:buNone/>
            </a:pPr>
            <a:r>
              <a:rPr b="1" lang="en" sz="1500"/>
              <a:t>Track filters to identify customer </a:t>
            </a:r>
            <a:r>
              <a:rPr b="1" lang="en" sz="1500"/>
              <a:t>preferences</a:t>
            </a:r>
            <a:r>
              <a:rPr b="1" lang="en" sz="1500"/>
              <a:t> (ie. patterns/trends/sizes)</a:t>
            </a:r>
            <a:endParaRPr b="1" sz="1500"/>
          </a:p>
          <a:p>
            <a:pPr indent="0" lvl="0" marL="0" rtl="0" algn="l">
              <a:lnSpc>
                <a:spcPct val="160000"/>
              </a:lnSpc>
              <a:spcBef>
                <a:spcPts val="0"/>
              </a:spcBef>
              <a:spcAft>
                <a:spcPts val="0"/>
              </a:spcAft>
              <a:buNone/>
            </a:pPr>
            <a:r>
              <a:t/>
            </a:r>
            <a:endParaRPr b="1" sz="1500"/>
          </a:p>
          <a:p>
            <a:pPr indent="0" lvl="0" marL="0" rtl="0" algn="l">
              <a:lnSpc>
                <a:spcPct val="160000"/>
              </a:lnSpc>
              <a:spcBef>
                <a:spcPts val="0"/>
              </a:spcBef>
              <a:spcAft>
                <a:spcPts val="0"/>
              </a:spcAft>
              <a:buNone/>
            </a:pPr>
            <a:r>
              <a:rPr b="1" lang="en" sz="1500"/>
              <a:t>Track</a:t>
            </a:r>
            <a:r>
              <a:rPr b="1" lang="en" sz="1500"/>
              <a:t> customer clicking on page to see needs </a:t>
            </a:r>
            <a:endParaRPr b="1" sz="1500"/>
          </a:p>
        </p:txBody>
      </p:sp>
      <p:sp>
        <p:nvSpPr>
          <p:cNvPr id="417" name="Google Shape;417;p51"/>
          <p:cNvSpPr/>
          <p:nvPr/>
        </p:nvSpPr>
        <p:spPr>
          <a:xfrm>
            <a:off x="806487" y="973625"/>
            <a:ext cx="205200" cy="4143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Poppins"/>
              <a:ea typeface="Poppins"/>
              <a:cs typeface="Poppins"/>
              <a:sym typeface="Poppins"/>
            </a:endParaRPr>
          </a:p>
        </p:txBody>
      </p:sp>
      <p:sp>
        <p:nvSpPr>
          <p:cNvPr id="418" name="Google Shape;418;p51"/>
          <p:cNvSpPr/>
          <p:nvPr/>
        </p:nvSpPr>
        <p:spPr>
          <a:xfrm>
            <a:off x="806487" y="1704250"/>
            <a:ext cx="205200" cy="4143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Poppins"/>
              <a:ea typeface="Poppins"/>
              <a:cs typeface="Poppins"/>
              <a:sym typeface="Poppins"/>
            </a:endParaRPr>
          </a:p>
        </p:txBody>
      </p:sp>
      <p:sp>
        <p:nvSpPr>
          <p:cNvPr id="419" name="Google Shape;419;p51"/>
          <p:cNvSpPr/>
          <p:nvPr/>
        </p:nvSpPr>
        <p:spPr>
          <a:xfrm>
            <a:off x="806487" y="2434875"/>
            <a:ext cx="205200" cy="4143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Poppins"/>
              <a:ea typeface="Poppins"/>
              <a:cs typeface="Poppins"/>
              <a:sym typeface="Poppins"/>
            </a:endParaRPr>
          </a:p>
        </p:txBody>
      </p:sp>
      <p:sp>
        <p:nvSpPr>
          <p:cNvPr id="420" name="Google Shape;420;p51"/>
          <p:cNvSpPr/>
          <p:nvPr/>
        </p:nvSpPr>
        <p:spPr>
          <a:xfrm>
            <a:off x="806487" y="3180525"/>
            <a:ext cx="205200" cy="4143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Poppins"/>
              <a:ea typeface="Poppins"/>
              <a:cs typeface="Poppins"/>
              <a:sym typeface="Poppins"/>
            </a:endParaRPr>
          </a:p>
        </p:txBody>
      </p:sp>
      <p:sp>
        <p:nvSpPr>
          <p:cNvPr id="421" name="Google Shape;421;p51"/>
          <p:cNvSpPr/>
          <p:nvPr/>
        </p:nvSpPr>
        <p:spPr>
          <a:xfrm>
            <a:off x="806487" y="3913075"/>
            <a:ext cx="205200" cy="4143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2"/>
          <p:cNvSpPr txBox="1"/>
          <p:nvPr>
            <p:ph type="title"/>
          </p:nvPr>
        </p:nvSpPr>
        <p:spPr>
          <a:xfrm>
            <a:off x="238800" y="0"/>
            <a:ext cx="8666400" cy="368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latin typeface="Arial"/>
                <a:ea typeface="Arial"/>
                <a:cs typeface="Arial"/>
                <a:sym typeface="Arial"/>
              </a:rPr>
              <a:t> </a:t>
            </a:r>
            <a:r>
              <a:rPr lang="en" sz="1400">
                <a:latin typeface="Arial"/>
                <a:ea typeface="Arial"/>
                <a:cs typeface="Arial"/>
                <a:sym typeface="Arial"/>
              </a:rPr>
              <a:t>Where in the online shopping experience could customers give feedback?</a:t>
            </a:r>
            <a:endParaRPr>
              <a:latin typeface="Arial"/>
              <a:ea typeface="Arial"/>
              <a:cs typeface="Arial"/>
              <a:sym typeface="Arial"/>
            </a:endParaRPr>
          </a:p>
        </p:txBody>
      </p:sp>
      <p:sp>
        <p:nvSpPr>
          <p:cNvPr id="427" name="Google Shape;427;p52"/>
          <p:cNvSpPr txBox="1"/>
          <p:nvPr>
            <p:ph idx="1" type="body"/>
          </p:nvPr>
        </p:nvSpPr>
        <p:spPr>
          <a:xfrm>
            <a:off x="402325" y="1054925"/>
            <a:ext cx="8298300" cy="368700"/>
          </a:xfrm>
          <a:prstGeom prst="rect">
            <a:avLst/>
          </a:prstGeom>
        </p:spPr>
        <p:txBody>
          <a:bodyPr anchorCtr="0" anchor="t" bIns="0" lIns="91425" spcFirstLastPara="1" rIns="91425" wrap="square" tIns="0">
            <a:normAutofit fontScale="25000" lnSpcReduction="20000"/>
          </a:bodyPr>
          <a:lstStyle/>
          <a:p>
            <a:pPr indent="0" lvl="0" marL="0" rtl="0" algn="l">
              <a:spcBef>
                <a:spcPts val="0"/>
              </a:spcBef>
              <a:spcAft>
                <a:spcPts val="0"/>
              </a:spcAft>
              <a:buNone/>
            </a:pPr>
            <a:r>
              <a:rPr b="1" lang="en" sz="6800"/>
              <a:t>Our Goal: ask for </a:t>
            </a:r>
            <a:r>
              <a:rPr b="1" lang="en" sz="6800"/>
              <a:t>feedback</a:t>
            </a:r>
            <a:r>
              <a:rPr b="1" lang="en" sz="6800"/>
              <a:t> consistently throughout the buying process</a:t>
            </a:r>
            <a:endParaRPr b="1" sz="6800"/>
          </a:p>
          <a:p>
            <a:pPr indent="0" lvl="0" marL="457200" rtl="0" algn="l">
              <a:spcBef>
                <a:spcPts val="0"/>
              </a:spcBef>
              <a:spcAft>
                <a:spcPts val="0"/>
              </a:spcAft>
              <a:buNone/>
            </a:pPr>
            <a:r>
              <a:t/>
            </a:r>
            <a:endParaRPr b="1" sz="17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28" name="Google Shape;428;p52"/>
          <p:cNvPicPr preferRelativeResize="0"/>
          <p:nvPr/>
        </p:nvPicPr>
        <p:blipFill>
          <a:blip r:embed="rId3">
            <a:alphaModFix/>
          </a:blip>
          <a:stretch>
            <a:fillRect/>
          </a:stretch>
        </p:blipFill>
        <p:spPr>
          <a:xfrm>
            <a:off x="6751547" y="1984267"/>
            <a:ext cx="901550" cy="885775"/>
          </a:xfrm>
          <a:prstGeom prst="rect">
            <a:avLst/>
          </a:prstGeom>
          <a:noFill/>
          <a:ln>
            <a:noFill/>
          </a:ln>
        </p:spPr>
      </p:pic>
      <p:grpSp>
        <p:nvGrpSpPr>
          <p:cNvPr id="429" name="Google Shape;429;p52"/>
          <p:cNvGrpSpPr/>
          <p:nvPr/>
        </p:nvGrpSpPr>
        <p:grpSpPr>
          <a:xfrm>
            <a:off x="3928725" y="2740200"/>
            <a:ext cx="887375" cy="737050"/>
            <a:chOff x="4128312" y="1922900"/>
            <a:chExt cx="887375" cy="737050"/>
          </a:xfrm>
        </p:grpSpPr>
        <p:pic>
          <p:nvPicPr>
            <p:cNvPr id="430" name="Google Shape;430;p52"/>
            <p:cNvPicPr preferRelativeResize="0"/>
            <p:nvPr/>
          </p:nvPicPr>
          <p:blipFill>
            <a:blip r:embed="rId4">
              <a:alphaModFix/>
            </a:blip>
            <a:stretch>
              <a:fillRect/>
            </a:stretch>
          </p:blipFill>
          <p:spPr>
            <a:xfrm>
              <a:off x="4128312" y="2196850"/>
              <a:ext cx="463125" cy="463100"/>
            </a:xfrm>
            <a:prstGeom prst="rect">
              <a:avLst/>
            </a:prstGeom>
            <a:noFill/>
            <a:ln>
              <a:noFill/>
            </a:ln>
          </p:spPr>
        </p:pic>
        <p:pic>
          <p:nvPicPr>
            <p:cNvPr id="431" name="Google Shape;431;p52"/>
            <p:cNvPicPr preferRelativeResize="0"/>
            <p:nvPr/>
          </p:nvPicPr>
          <p:blipFill>
            <a:blip r:embed="rId4">
              <a:alphaModFix/>
            </a:blip>
            <a:stretch>
              <a:fillRect/>
            </a:stretch>
          </p:blipFill>
          <p:spPr>
            <a:xfrm>
              <a:off x="4325287" y="1922900"/>
              <a:ext cx="463125" cy="463100"/>
            </a:xfrm>
            <a:prstGeom prst="rect">
              <a:avLst/>
            </a:prstGeom>
            <a:noFill/>
            <a:ln>
              <a:noFill/>
            </a:ln>
          </p:spPr>
        </p:pic>
        <p:pic>
          <p:nvPicPr>
            <p:cNvPr id="432" name="Google Shape;432;p52"/>
            <p:cNvPicPr preferRelativeResize="0"/>
            <p:nvPr/>
          </p:nvPicPr>
          <p:blipFill>
            <a:blip r:embed="rId4">
              <a:alphaModFix/>
            </a:blip>
            <a:stretch>
              <a:fillRect/>
            </a:stretch>
          </p:blipFill>
          <p:spPr>
            <a:xfrm>
              <a:off x="4552562" y="2196850"/>
              <a:ext cx="463125" cy="463100"/>
            </a:xfrm>
            <a:prstGeom prst="rect">
              <a:avLst/>
            </a:prstGeom>
            <a:noFill/>
            <a:ln>
              <a:noFill/>
            </a:ln>
          </p:spPr>
        </p:pic>
      </p:grpSp>
      <p:pic>
        <p:nvPicPr>
          <p:cNvPr id="433" name="Google Shape;433;p52"/>
          <p:cNvPicPr preferRelativeResize="0"/>
          <p:nvPr/>
        </p:nvPicPr>
        <p:blipFill>
          <a:blip r:embed="rId5">
            <a:alphaModFix/>
          </a:blip>
          <a:stretch>
            <a:fillRect/>
          </a:stretch>
        </p:blipFill>
        <p:spPr>
          <a:xfrm>
            <a:off x="1218439" y="2109862"/>
            <a:ext cx="774829" cy="774800"/>
          </a:xfrm>
          <a:prstGeom prst="rect">
            <a:avLst/>
          </a:prstGeom>
          <a:noFill/>
          <a:ln>
            <a:noFill/>
          </a:ln>
        </p:spPr>
      </p:pic>
      <p:sp>
        <p:nvSpPr>
          <p:cNvPr id="434" name="Google Shape;434;p52"/>
          <p:cNvSpPr txBox="1"/>
          <p:nvPr/>
        </p:nvSpPr>
        <p:spPr>
          <a:xfrm>
            <a:off x="-25137" y="2740200"/>
            <a:ext cx="3416100" cy="446400"/>
          </a:xfrm>
          <a:prstGeom prst="rect">
            <a:avLst/>
          </a:prstGeom>
          <a:noFill/>
          <a:ln>
            <a:noFill/>
          </a:ln>
        </p:spPr>
        <p:txBody>
          <a:bodyPr anchorCtr="0" anchor="t" bIns="91425" lIns="91425" spcFirstLastPara="1" rIns="91425" wrap="square" tIns="91425">
            <a:spAutoFit/>
          </a:bodyPr>
          <a:lstStyle/>
          <a:p>
            <a:pPr indent="0" lvl="0" marL="0" rtl="0" algn="ctr">
              <a:lnSpc>
                <a:spcPct val="125000"/>
              </a:lnSpc>
              <a:spcBef>
                <a:spcPts val="0"/>
              </a:spcBef>
              <a:spcAft>
                <a:spcPts val="0"/>
              </a:spcAft>
              <a:buNone/>
            </a:pPr>
            <a:r>
              <a:rPr b="1" lang="en" sz="1700">
                <a:solidFill>
                  <a:schemeClr val="dk1"/>
                </a:solidFill>
                <a:latin typeface="Poppins"/>
                <a:ea typeface="Poppins"/>
                <a:cs typeface="Poppins"/>
                <a:sym typeface="Poppins"/>
              </a:rPr>
              <a:t>Mid purchase ratings</a:t>
            </a:r>
            <a:endParaRPr/>
          </a:p>
        </p:txBody>
      </p:sp>
      <p:sp>
        <p:nvSpPr>
          <p:cNvPr id="435" name="Google Shape;435;p52"/>
          <p:cNvSpPr txBox="1"/>
          <p:nvPr/>
        </p:nvSpPr>
        <p:spPr>
          <a:xfrm>
            <a:off x="5702325" y="2630075"/>
            <a:ext cx="3000000" cy="446400"/>
          </a:xfrm>
          <a:prstGeom prst="rect">
            <a:avLst/>
          </a:prstGeom>
          <a:noFill/>
          <a:ln>
            <a:noFill/>
          </a:ln>
        </p:spPr>
        <p:txBody>
          <a:bodyPr anchorCtr="0" anchor="t" bIns="91425" lIns="91425" spcFirstLastPara="1" rIns="91425" wrap="square" tIns="91425">
            <a:spAutoFit/>
          </a:bodyPr>
          <a:lstStyle/>
          <a:p>
            <a:pPr indent="0" lvl="0" marL="0" rtl="0" algn="ctr">
              <a:lnSpc>
                <a:spcPct val="125000"/>
              </a:lnSpc>
              <a:spcBef>
                <a:spcPts val="0"/>
              </a:spcBef>
              <a:spcAft>
                <a:spcPts val="0"/>
              </a:spcAft>
              <a:buNone/>
            </a:pPr>
            <a:r>
              <a:rPr b="1" lang="en" sz="1700">
                <a:solidFill>
                  <a:schemeClr val="dk1"/>
                </a:solidFill>
                <a:latin typeface="Poppins"/>
                <a:ea typeface="Poppins"/>
                <a:cs typeface="Poppins"/>
                <a:sym typeface="Poppins"/>
              </a:rPr>
              <a:t>In app feedback </a:t>
            </a:r>
            <a:endParaRPr/>
          </a:p>
        </p:txBody>
      </p:sp>
      <p:sp>
        <p:nvSpPr>
          <p:cNvPr id="436" name="Google Shape;436;p52"/>
          <p:cNvSpPr txBox="1"/>
          <p:nvPr/>
        </p:nvSpPr>
        <p:spPr>
          <a:xfrm>
            <a:off x="3038750" y="3423525"/>
            <a:ext cx="2667300" cy="446400"/>
          </a:xfrm>
          <a:prstGeom prst="rect">
            <a:avLst/>
          </a:prstGeom>
          <a:noFill/>
          <a:ln>
            <a:noFill/>
          </a:ln>
        </p:spPr>
        <p:txBody>
          <a:bodyPr anchorCtr="0" anchor="t" bIns="91425" lIns="91425" spcFirstLastPara="1" rIns="91425" wrap="square" tIns="91425">
            <a:spAutoFit/>
          </a:bodyPr>
          <a:lstStyle/>
          <a:p>
            <a:pPr indent="0" lvl="0" marL="0" rtl="0" algn="ctr">
              <a:lnSpc>
                <a:spcPct val="125000"/>
              </a:lnSpc>
              <a:spcBef>
                <a:spcPts val="0"/>
              </a:spcBef>
              <a:spcAft>
                <a:spcPts val="0"/>
              </a:spcAft>
              <a:buNone/>
            </a:pPr>
            <a:r>
              <a:rPr b="1" lang="en" sz="1700">
                <a:solidFill>
                  <a:schemeClr val="dk1"/>
                </a:solidFill>
                <a:latin typeface="Poppins"/>
                <a:ea typeface="Poppins"/>
                <a:cs typeface="Poppins"/>
                <a:sym typeface="Poppins"/>
              </a:rPr>
              <a:t>Post purchase survey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5"/>
          <p:cNvSpPr txBox="1"/>
          <p:nvPr>
            <p:ph type="title"/>
          </p:nvPr>
        </p:nvSpPr>
        <p:spPr>
          <a:xfrm>
            <a:off x="81575" y="0"/>
            <a:ext cx="8675700" cy="3687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Meet The Team:</a:t>
            </a:r>
            <a:endParaRPr/>
          </a:p>
        </p:txBody>
      </p:sp>
      <p:sp>
        <p:nvSpPr>
          <p:cNvPr id="269" name="Google Shape;269;p35"/>
          <p:cNvSpPr/>
          <p:nvPr/>
        </p:nvSpPr>
        <p:spPr>
          <a:xfrm>
            <a:off x="570925" y="549200"/>
            <a:ext cx="1391400" cy="152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70" name="Google Shape;270;p35"/>
          <p:cNvSpPr/>
          <p:nvPr/>
        </p:nvSpPr>
        <p:spPr>
          <a:xfrm>
            <a:off x="7045125" y="647175"/>
            <a:ext cx="1391400" cy="152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71" name="Google Shape;271;p35"/>
          <p:cNvSpPr/>
          <p:nvPr/>
        </p:nvSpPr>
        <p:spPr>
          <a:xfrm>
            <a:off x="560125" y="2932200"/>
            <a:ext cx="1391400" cy="152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72" name="Google Shape;272;p35"/>
          <p:cNvSpPr/>
          <p:nvPr/>
        </p:nvSpPr>
        <p:spPr>
          <a:xfrm>
            <a:off x="3723725" y="2932200"/>
            <a:ext cx="1391400" cy="152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73" name="Google Shape;273;p35"/>
          <p:cNvSpPr/>
          <p:nvPr/>
        </p:nvSpPr>
        <p:spPr>
          <a:xfrm>
            <a:off x="7045125" y="2932200"/>
            <a:ext cx="1391400" cy="152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74" name="Google Shape;274;p35"/>
          <p:cNvSpPr txBox="1"/>
          <p:nvPr/>
        </p:nvSpPr>
        <p:spPr>
          <a:xfrm>
            <a:off x="510625" y="2025400"/>
            <a:ext cx="1512000" cy="5292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 sz="1600">
                <a:solidFill>
                  <a:schemeClr val="dk1"/>
                </a:solidFill>
                <a:latin typeface="Poppins"/>
                <a:ea typeface="Poppins"/>
                <a:cs typeface="Poppins"/>
                <a:sym typeface="Poppins"/>
              </a:rPr>
              <a:t>Aleeza Huda</a:t>
            </a:r>
            <a:endParaRPr b="1" sz="1600">
              <a:solidFill>
                <a:schemeClr val="dk1"/>
              </a:solidFill>
              <a:latin typeface="Poppins"/>
              <a:ea typeface="Poppins"/>
              <a:cs typeface="Poppins"/>
              <a:sym typeface="Poppins"/>
            </a:endParaRPr>
          </a:p>
          <a:p>
            <a:pPr indent="0" lvl="0" marL="0" rtl="0" algn="ctr">
              <a:lnSpc>
                <a:spcPct val="125000"/>
              </a:lnSpc>
              <a:spcBef>
                <a:spcPts val="0"/>
              </a:spcBef>
              <a:spcAft>
                <a:spcPts val="0"/>
              </a:spcAft>
              <a:buNone/>
            </a:pPr>
            <a:r>
              <a:rPr b="1" lang="en" sz="900">
                <a:solidFill>
                  <a:schemeClr val="accent1"/>
                </a:solidFill>
                <a:latin typeface="Poppins"/>
                <a:ea typeface="Poppins"/>
                <a:cs typeface="Poppins"/>
                <a:sym typeface="Poppins"/>
              </a:rPr>
              <a:t>Northeastern Univ.</a:t>
            </a:r>
            <a:endParaRPr b="1" sz="1500">
              <a:solidFill>
                <a:schemeClr val="accent1"/>
              </a:solidFill>
              <a:latin typeface="Poppins"/>
              <a:ea typeface="Poppins"/>
              <a:cs typeface="Poppins"/>
              <a:sym typeface="Poppins"/>
            </a:endParaRPr>
          </a:p>
        </p:txBody>
      </p:sp>
      <p:sp>
        <p:nvSpPr>
          <p:cNvPr id="275" name="Google Shape;275;p35"/>
          <p:cNvSpPr txBox="1"/>
          <p:nvPr/>
        </p:nvSpPr>
        <p:spPr>
          <a:xfrm>
            <a:off x="3453125" y="2066925"/>
            <a:ext cx="1932600" cy="631200"/>
          </a:xfrm>
          <a:prstGeom prst="rect">
            <a:avLst/>
          </a:prstGeom>
          <a:noFill/>
          <a:ln>
            <a:noFill/>
          </a:ln>
        </p:spPr>
        <p:txBody>
          <a:bodyPr anchorCtr="0" anchor="t" bIns="91425" lIns="91425" spcFirstLastPara="1" rIns="91425" wrap="square" tIns="91425">
            <a:spAutoFit/>
          </a:bodyPr>
          <a:lstStyle/>
          <a:p>
            <a:pPr indent="0" lvl="0" marL="0" rtl="0" algn="ctr">
              <a:lnSpc>
                <a:spcPct val="125000"/>
              </a:lnSpc>
              <a:spcBef>
                <a:spcPts val="0"/>
              </a:spcBef>
              <a:spcAft>
                <a:spcPts val="0"/>
              </a:spcAft>
              <a:buNone/>
            </a:pPr>
            <a:r>
              <a:rPr b="1" lang="en" sz="1600">
                <a:solidFill>
                  <a:schemeClr val="dk1"/>
                </a:solidFill>
                <a:latin typeface="Poppins"/>
                <a:ea typeface="Poppins"/>
                <a:cs typeface="Poppins"/>
                <a:sym typeface="Poppins"/>
              </a:rPr>
              <a:t>Janna Rabanal</a:t>
            </a:r>
            <a:endParaRPr b="1" sz="1600">
              <a:solidFill>
                <a:schemeClr val="dk1"/>
              </a:solidFill>
              <a:latin typeface="Poppins"/>
              <a:ea typeface="Poppins"/>
              <a:cs typeface="Poppins"/>
              <a:sym typeface="Poppins"/>
            </a:endParaRPr>
          </a:p>
          <a:p>
            <a:pPr indent="0" lvl="0" marL="0" rtl="0" algn="ctr">
              <a:lnSpc>
                <a:spcPct val="125000"/>
              </a:lnSpc>
              <a:spcBef>
                <a:spcPts val="0"/>
              </a:spcBef>
              <a:spcAft>
                <a:spcPts val="0"/>
              </a:spcAft>
              <a:buNone/>
            </a:pPr>
            <a:r>
              <a:rPr b="1" lang="en" sz="900">
                <a:solidFill>
                  <a:schemeClr val="accent1"/>
                </a:solidFill>
                <a:latin typeface="Poppins"/>
                <a:ea typeface="Poppins"/>
                <a:cs typeface="Poppins"/>
                <a:sym typeface="Poppins"/>
              </a:rPr>
              <a:t>The Univ. of Florida</a:t>
            </a:r>
            <a:endParaRPr b="1" sz="900">
              <a:solidFill>
                <a:schemeClr val="accent1"/>
              </a:solidFill>
              <a:latin typeface="Poppins"/>
              <a:ea typeface="Poppins"/>
              <a:cs typeface="Poppins"/>
              <a:sym typeface="Poppins"/>
            </a:endParaRPr>
          </a:p>
        </p:txBody>
      </p:sp>
      <p:sp>
        <p:nvSpPr>
          <p:cNvPr id="276" name="Google Shape;276;p35"/>
          <p:cNvSpPr txBox="1"/>
          <p:nvPr/>
        </p:nvSpPr>
        <p:spPr>
          <a:xfrm>
            <a:off x="6846075" y="2123375"/>
            <a:ext cx="1668900" cy="631200"/>
          </a:xfrm>
          <a:prstGeom prst="rect">
            <a:avLst/>
          </a:prstGeom>
          <a:noFill/>
          <a:ln>
            <a:noFill/>
          </a:ln>
        </p:spPr>
        <p:txBody>
          <a:bodyPr anchorCtr="0" anchor="t" bIns="91425" lIns="91425" spcFirstLastPara="1" rIns="91425" wrap="square" tIns="91425">
            <a:spAutoFit/>
          </a:bodyPr>
          <a:lstStyle/>
          <a:p>
            <a:pPr indent="0" lvl="0" marL="0" rtl="0" algn="ctr">
              <a:lnSpc>
                <a:spcPct val="125000"/>
              </a:lnSpc>
              <a:spcBef>
                <a:spcPts val="0"/>
              </a:spcBef>
              <a:spcAft>
                <a:spcPts val="0"/>
              </a:spcAft>
              <a:buNone/>
            </a:pPr>
            <a:r>
              <a:rPr b="1" lang="en" sz="1600">
                <a:solidFill>
                  <a:schemeClr val="dk1"/>
                </a:solidFill>
                <a:latin typeface="Poppins"/>
                <a:ea typeface="Poppins"/>
                <a:cs typeface="Poppins"/>
                <a:sym typeface="Poppins"/>
              </a:rPr>
              <a:t>Will Lau</a:t>
            </a:r>
            <a:endParaRPr b="1" sz="1600">
              <a:solidFill>
                <a:schemeClr val="dk1"/>
              </a:solidFill>
              <a:latin typeface="Poppins"/>
              <a:ea typeface="Poppins"/>
              <a:cs typeface="Poppins"/>
              <a:sym typeface="Poppins"/>
            </a:endParaRPr>
          </a:p>
          <a:p>
            <a:pPr indent="0" lvl="0" marL="0" rtl="0" algn="ctr">
              <a:lnSpc>
                <a:spcPct val="125000"/>
              </a:lnSpc>
              <a:spcBef>
                <a:spcPts val="0"/>
              </a:spcBef>
              <a:spcAft>
                <a:spcPts val="0"/>
              </a:spcAft>
              <a:buNone/>
            </a:pPr>
            <a:r>
              <a:rPr b="1" lang="en" sz="900">
                <a:solidFill>
                  <a:schemeClr val="accent1"/>
                </a:solidFill>
                <a:latin typeface="Poppins"/>
                <a:ea typeface="Poppins"/>
                <a:cs typeface="Poppins"/>
                <a:sym typeface="Poppins"/>
              </a:rPr>
              <a:t>UC Berkley</a:t>
            </a:r>
            <a:endParaRPr b="1" sz="1500">
              <a:solidFill>
                <a:schemeClr val="accent1"/>
              </a:solidFill>
              <a:latin typeface="Poppins"/>
              <a:ea typeface="Poppins"/>
              <a:cs typeface="Poppins"/>
              <a:sym typeface="Poppins"/>
            </a:endParaRPr>
          </a:p>
        </p:txBody>
      </p:sp>
      <p:sp>
        <p:nvSpPr>
          <p:cNvPr id="277" name="Google Shape;277;p35"/>
          <p:cNvSpPr txBox="1"/>
          <p:nvPr/>
        </p:nvSpPr>
        <p:spPr>
          <a:xfrm>
            <a:off x="241075" y="4411650"/>
            <a:ext cx="2051100" cy="6312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0"/>
              </a:spcAft>
              <a:buNone/>
            </a:pPr>
            <a:r>
              <a:rPr b="1" lang="en" sz="1600">
                <a:solidFill>
                  <a:schemeClr val="dk1"/>
                </a:solidFill>
                <a:latin typeface="Poppins"/>
                <a:ea typeface="Poppins"/>
                <a:cs typeface="Poppins"/>
                <a:sym typeface="Poppins"/>
              </a:rPr>
              <a:t>Colleene Kabaria</a:t>
            </a:r>
            <a:endParaRPr b="1" sz="1600">
              <a:solidFill>
                <a:schemeClr val="dk1"/>
              </a:solidFill>
              <a:latin typeface="Poppins"/>
              <a:ea typeface="Poppins"/>
              <a:cs typeface="Poppins"/>
              <a:sym typeface="Poppins"/>
            </a:endParaRPr>
          </a:p>
          <a:p>
            <a:pPr indent="0" lvl="0" marL="0" rtl="0" algn="ctr">
              <a:lnSpc>
                <a:spcPct val="125000"/>
              </a:lnSpc>
              <a:spcBef>
                <a:spcPts val="0"/>
              </a:spcBef>
              <a:spcAft>
                <a:spcPts val="0"/>
              </a:spcAft>
              <a:buNone/>
            </a:pPr>
            <a:r>
              <a:rPr b="1" lang="en" sz="900">
                <a:solidFill>
                  <a:schemeClr val="accent1"/>
                </a:solidFill>
                <a:latin typeface="Poppins"/>
                <a:ea typeface="Poppins"/>
                <a:cs typeface="Poppins"/>
                <a:sym typeface="Poppins"/>
              </a:rPr>
              <a:t>Rutgers Univ.</a:t>
            </a:r>
            <a:endParaRPr b="1" sz="1500">
              <a:solidFill>
                <a:schemeClr val="accent1"/>
              </a:solidFill>
              <a:latin typeface="Poppins"/>
              <a:ea typeface="Poppins"/>
              <a:cs typeface="Poppins"/>
              <a:sym typeface="Poppins"/>
            </a:endParaRPr>
          </a:p>
        </p:txBody>
      </p:sp>
      <p:sp>
        <p:nvSpPr>
          <p:cNvPr id="278" name="Google Shape;278;p35"/>
          <p:cNvSpPr txBox="1"/>
          <p:nvPr/>
        </p:nvSpPr>
        <p:spPr>
          <a:xfrm>
            <a:off x="3243000" y="4471125"/>
            <a:ext cx="2359800" cy="631200"/>
          </a:xfrm>
          <a:prstGeom prst="rect">
            <a:avLst/>
          </a:prstGeom>
          <a:noFill/>
          <a:ln>
            <a:noFill/>
          </a:ln>
        </p:spPr>
        <p:txBody>
          <a:bodyPr anchorCtr="0" anchor="t" bIns="91425" lIns="91425" spcFirstLastPara="1" rIns="91425" wrap="square" tIns="91425">
            <a:spAutoFit/>
          </a:bodyPr>
          <a:lstStyle/>
          <a:p>
            <a:pPr indent="0" lvl="0" marL="0" rtl="0" algn="ctr">
              <a:lnSpc>
                <a:spcPct val="125000"/>
              </a:lnSpc>
              <a:spcBef>
                <a:spcPts val="0"/>
              </a:spcBef>
              <a:spcAft>
                <a:spcPts val="0"/>
              </a:spcAft>
              <a:buNone/>
            </a:pPr>
            <a:r>
              <a:rPr b="1" lang="en" sz="1600">
                <a:solidFill>
                  <a:schemeClr val="dk1"/>
                </a:solidFill>
                <a:latin typeface="Poppins"/>
                <a:ea typeface="Poppins"/>
                <a:cs typeface="Poppins"/>
                <a:sym typeface="Poppins"/>
              </a:rPr>
              <a:t>Zaki Cole</a:t>
            </a:r>
            <a:endParaRPr b="1" sz="1600">
              <a:solidFill>
                <a:schemeClr val="dk1"/>
              </a:solidFill>
              <a:latin typeface="Poppins"/>
              <a:ea typeface="Poppins"/>
              <a:cs typeface="Poppins"/>
              <a:sym typeface="Poppins"/>
            </a:endParaRPr>
          </a:p>
          <a:p>
            <a:pPr indent="0" lvl="0" marL="0" rtl="0" algn="ctr">
              <a:lnSpc>
                <a:spcPct val="125000"/>
              </a:lnSpc>
              <a:spcBef>
                <a:spcPts val="0"/>
              </a:spcBef>
              <a:spcAft>
                <a:spcPts val="0"/>
              </a:spcAft>
              <a:buNone/>
            </a:pPr>
            <a:r>
              <a:rPr b="1" lang="en" sz="900">
                <a:solidFill>
                  <a:schemeClr val="accent1"/>
                </a:solidFill>
                <a:latin typeface="Poppins"/>
                <a:ea typeface="Poppins"/>
                <a:cs typeface="Poppins"/>
                <a:sym typeface="Poppins"/>
              </a:rPr>
              <a:t>Univ. of Southern California</a:t>
            </a:r>
            <a:endParaRPr b="1" sz="1500">
              <a:solidFill>
                <a:schemeClr val="accent1"/>
              </a:solidFill>
              <a:latin typeface="Poppins"/>
              <a:ea typeface="Poppins"/>
              <a:cs typeface="Poppins"/>
              <a:sym typeface="Poppins"/>
            </a:endParaRPr>
          </a:p>
        </p:txBody>
      </p:sp>
      <p:sp>
        <p:nvSpPr>
          <p:cNvPr id="279" name="Google Shape;279;p35"/>
          <p:cNvSpPr txBox="1"/>
          <p:nvPr/>
        </p:nvSpPr>
        <p:spPr>
          <a:xfrm>
            <a:off x="6947625" y="4471125"/>
            <a:ext cx="1707000" cy="6312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0"/>
              </a:spcAft>
              <a:buNone/>
            </a:pPr>
            <a:r>
              <a:rPr b="1" lang="en" sz="1600">
                <a:solidFill>
                  <a:schemeClr val="dk1"/>
                </a:solidFill>
                <a:latin typeface="Poppins"/>
                <a:ea typeface="Poppins"/>
                <a:cs typeface="Poppins"/>
                <a:sym typeface="Poppins"/>
              </a:rPr>
              <a:t>Abigail Aboah</a:t>
            </a:r>
            <a:endParaRPr b="1" sz="1600">
              <a:solidFill>
                <a:schemeClr val="dk1"/>
              </a:solidFill>
              <a:latin typeface="Poppins"/>
              <a:ea typeface="Poppins"/>
              <a:cs typeface="Poppins"/>
              <a:sym typeface="Poppins"/>
            </a:endParaRPr>
          </a:p>
          <a:p>
            <a:pPr indent="0" lvl="0" marL="0" rtl="0" algn="ctr">
              <a:lnSpc>
                <a:spcPct val="125000"/>
              </a:lnSpc>
              <a:spcBef>
                <a:spcPts val="0"/>
              </a:spcBef>
              <a:spcAft>
                <a:spcPts val="0"/>
              </a:spcAft>
              <a:buNone/>
            </a:pPr>
            <a:r>
              <a:rPr b="1" lang="en" sz="900">
                <a:solidFill>
                  <a:schemeClr val="accent1"/>
                </a:solidFill>
                <a:latin typeface="Poppins"/>
                <a:ea typeface="Poppins"/>
                <a:cs typeface="Poppins"/>
                <a:sym typeface="Poppins"/>
              </a:rPr>
              <a:t>Howard Univ.</a:t>
            </a:r>
            <a:endParaRPr b="1" sz="1500">
              <a:solidFill>
                <a:schemeClr val="accent1"/>
              </a:solidFill>
              <a:latin typeface="Poppins"/>
              <a:ea typeface="Poppins"/>
              <a:cs typeface="Poppins"/>
              <a:sym typeface="Poppins"/>
            </a:endParaRPr>
          </a:p>
        </p:txBody>
      </p:sp>
      <p:pic>
        <p:nvPicPr>
          <p:cNvPr id="280" name="Google Shape;280;p35"/>
          <p:cNvPicPr preferRelativeResize="0"/>
          <p:nvPr/>
        </p:nvPicPr>
        <p:blipFill rotWithShape="1">
          <a:blip r:embed="rId3">
            <a:alphaModFix/>
          </a:blip>
          <a:srcRect b="16733" l="9115" r="15673" t="21427"/>
          <a:stretch/>
        </p:blipFill>
        <p:spPr>
          <a:xfrm>
            <a:off x="558685" y="535400"/>
            <a:ext cx="1415890" cy="1552350"/>
          </a:xfrm>
          <a:prstGeom prst="rect">
            <a:avLst/>
          </a:prstGeom>
          <a:noFill/>
          <a:ln>
            <a:noFill/>
          </a:ln>
        </p:spPr>
      </p:pic>
      <p:sp>
        <p:nvSpPr>
          <p:cNvPr id="281" name="Google Shape;281;p35"/>
          <p:cNvSpPr txBox="1"/>
          <p:nvPr/>
        </p:nvSpPr>
        <p:spPr>
          <a:xfrm>
            <a:off x="4916725" y="3298425"/>
            <a:ext cx="42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latin typeface="Poppins"/>
              <a:ea typeface="Poppins"/>
              <a:cs typeface="Poppins"/>
              <a:sym typeface="Poppins"/>
            </a:endParaRPr>
          </a:p>
        </p:txBody>
      </p:sp>
      <p:pic>
        <p:nvPicPr>
          <p:cNvPr id="282" name="Google Shape;282;p35"/>
          <p:cNvPicPr preferRelativeResize="0"/>
          <p:nvPr/>
        </p:nvPicPr>
        <p:blipFill rotWithShape="1">
          <a:blip r:embed="rId4">
            <a:alphaModFix/>
          </a:blip>
          <a:srcRect b="0" l="12541" r="22544" t="0"/>
          <a:stretch/>
        </p:blipFill>
        <p:spPr>
          <a:xfrm>
            <a:off x="7045125" y="2918775"/>
            <a:ext cx="1512000" cy="1552348"/>
          </a:xfrm>
          <a:prstGeom prst="rect">
            <a:avLst/>
          </a:prstGeom>
          <a:noFill/>
          <a:ln>
            <a:noFill/>
          </a:ln>
        </p:spPr>
      </p:pic>
      <p:pic>
        <p:nvPicPr>
          <p:cNvPr id="283" name="Google Shape;283;p35"/>
          <p:cNvPicPr preferRelativeResize="0"/>
          <p:nvPr/>
        </p:nvPicPr>
        <p:blipFill rotWithShape="1">
          <a:blip r:embed="rId5">
            <a:alphaModFix/>
          </a:blip>
          <a:srcRect b="0" l="0" r="0" t="0"/>
          <a:stretch/>
        </p:blipFill>
        <p:spPr>
          <a:xfrm>
            <a:off x="3681575" y="535400"/>
            <a:ext cx="1475701" cy="1525500"/>
          </a:xfrm>
          <a:prstGeom prst="rect">
            <a:avLst/>
          </a:prstGeom>
          <a:noFill/>
          <a:ln>
            <a:noFill/>
          </a:ln>
        </p:spPr>
      </p:pic>
      <p:pic>
        <p:nvPicPr>
          <p:cNvPr id="284" name="Google Shape;284;p35"/>
          <p:cNvPicPr preferRelativeResize="0"/>
          <p:nvPr/>
        </p:nvPicPr>
        <p:blipFill rotWithShape="1">
          <a:blip r:embed="rId6">
            <a:alphaModFix/>
          </a:blip>
          <a:srcRect b="0" l="0" r="0" t="6785"/>
          <a:stretch/>
        </p:blipFill>
        <p:spPr>
          <a:xfrm>
            <a:off x="542575" y="2871267"/>
            <a:ext cx="1415900" cy="1599857"/>
          </a:xfrm>
          <a:prstGeom prst="rect">
            <a:avLst/>
          </a:prstGeom>
          <a:noFill/>
          <a:ln>
            <a:noFill/>
          </a:ln>
        </p:spPr>
      </p:pic>
      <p:pic>
        <p:nvPicPr>
          <p:cNvPr id="285" name="Google Shape;285;p35"/>
          <p:cNvPicPr preferRelativeResize="0"/>
          <p:nvPr/>
        </p:nvPicPr>
        <p:blipFill>
          <a:blip r:embed="rId7">
            <a:alphaModFix/>
          </a:blip>
          <a:stretch>
            <a:fillRect/>
          </a:stretch>
        </p:blipFill>
        <p:spPr>
          <a:xfrm>
            <a:off x="7002975" y="640210"/>
            <a:ext cx="1512000" cy="1538691"/>
          </a:xfrm>
          <a:prstGeom prst="rect">
            <a:avLst/>
          </a:prstGeom>
          <a:noFill/>
          <a:ln>
            <a:noFill/>
          </a:ln>
        </p:spPr>
      </p:pic>
      <p:pic>
        <p:nvPicPr>
          <p:cNvPr id="286" name="Google Shape;286;p35"/>
          <p:cNvPicPr preferRelativeResize="0"/>
          <p:nvPr/>
        </p:nvPicPr>
        <p:blipFill rotWithShape="1">
          <a:blip r:embed="rId8">
            <a:alphaModFix/>
          </a:blip>
          <a:srcRect b="0" l="15820" r="22282" t="0"/>
          <a:stretch/>
        </p:blipFill>
        <p:spPr>
          <a:xfrm>
            <a:off x="3702125" y="2918775"/>
            <a:ext cx="1441551" cy="1552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3"/>
          <p:cNvSpPr txBox="1"/>
          <p:nvPr>
            <p:ph type="title"/>
          </p:nvPr>
        </p:nvSpPr>
        <p:spPr>
          <a:xfrm>
            <a:off x="81800" y="0"/>
            <a:ext cx="8666400" cy="368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Online Shopping can be difficult </a:t>
            </a:r>
            <a:endParaRPr/>
          </a:p>
        </p:txBody>
      </p:sp>
      <p:pic>
        <p:nvPicPr>
          <p:cNvPr id="442" name="Google Shape;442;p53"/>
          <p:cNvPicPr preferRelativeResize="0"/>
          <p:nvPr/>
        </p:nvPicPr>
        <p:blipFill>
          <a:blip r:embed="rId3">
            <a:alphaModFix/>
          </a:blip>
          <a:stretch>
            <a:fillRect/>
          </a:stretch>
        </p:blipFill>
        <p:spPr>
          <a:xfrm>
            <a:off x="828925" y="621475"/>
            <a:ext cx="7486152" cy="42778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54"/>
          <p:cNvPicPr preferRelativeResize="0"/>
          <p:nvPr/>
        </p:nvPicPr>
        <p:blipFill>
          <a:blip r:embed="rId3">
            <a:alphaModFix/>
          </a:blip>
          <a:stretch>
            <a:fillRect/>
          </a:stretch>
        </p:blipFill>
        <p:spPr>
          <a:xfrm>
            <a:off x="0" y="368700"/>
            <a:ext cx="9143999" cy="4731501"/>
          </a:xfrm>
          <a:prstGeom prst="rect">
            <a:avLst/>
          </a:prstGeom>
          <a:noFill/>
          <a:ln>
            <a:noFill/>
          </a:ln>
        </p:spPr>
      </p:pic>
      <p:sp>
        <p:nvSpPr>
          <p:cNvPr id="448" name="Google Shape;448;p54"/>
          <p:cNvSpPr txBox="1"/>
          <p:nvPr/>
        </p:nvSpPr>
        <p:spPr>
          <a:xfrm>
            <a:off x="0" y="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Poppins"/>
                <a:ea typeface="Poppins"/>
                <a:cs typeface="Poppins"/>
                <a:sym typeface="Poppins"/>
              </a:rPr>
              <a:t>Introducing WaySwipe</a:t>
            </a:r>
            <a:endParaRPr b="1" sz="1800">
              <a:solidFill>
                <a:schemeClr val="lt1"/>
              </a:solidFill>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52" name="Shape 452"/>
        <p:cNvGrpSpPr/>
        <p:nvPr/>
      </p:nvGrpSpPr>
      <p:grpSpPr>
        <a:xfrm>
          <a:off x="0" y="0"/>
          <a:ext cx="0" cy="0"/>
          <a:chOff x="0" y="0"/>
          <a:chExt cx="0" cy="0"/>
        </a:xfrm>
      </p:grpSpPr>
      <p:pic>
        <p:nvPicPr>
          <p:cNvPr id="453" name="Google Shape;453;p55"/>
          <p:cNvPicPr preferRelativeResize="0"/>
          <p:nvPr/>
        </p:nvPicPr>
        <p:blipFill rotWithShape="1">
          <a:blip r:embed="rId3">
            <a:alphaModFix/>
          </a:blip>
          <a:srcRect b="21800" l="25458" r="31112" t="39066"/>
          <a:stretch/>
        </p:blipFill>
        <p:spPr>
          <a:xfrm>
            <a:off x="402325" y="461700"/>
            <a:ext cx="3863148" cy="2175514"/>
          </a:xfrm>
          <a:prstGeom prst="rect">
            <a:avLst/>
          </a:prstGeom>
          <a:noFill/>
          <a:ln>
            <a:noFill/>
          </a:ln>
        </p:spPr>
      </p:pic>
      <p:pic>
        <p:nvPicPr>
          <p:cNvPr id="454" name="Google Shape;454;p55"/>
          <p:cNvPicPr preferRelativeResize="0"/>
          <p:nvPr/>
        </p:nvPicPr>
        <p:blipFill rotWithShape="1">
          <a:blip r:embed="rId4">
            <a:alphaModFix/>
          </a:blip>
          <a:srcRect b="22205" l="26226" r="32381" t="40499"/>
          <a:stretch/>
        </p:blipFill>
        <p:spPr>
          <a:xfrm>
            <a:off x="4785675" y="1982800"/>
            <a:ext cx="3863148" cy="2175526"/>
          </a:xfrm>
          <a:prstGeom prst="rect">
            <a:avLst/>
          </a:prstGeom>
          <a:noFill/>
          <a:ln>
            <a:noFill/>
          </a:ln>
        </p:spPr>
      </p:pic>
      <p:sp>
        <p:nvSpPr>
          <p:cNvPr id="455" name="Google Shape;455;p55"/>
          <p:cNvSpPr/>
          <p:nvPr/>
        </p:nvSpPr>
        <p:spPr>
          <a:xfrm rot="1517615">
            <a:off x="4421619" y="1433712"/>
            <a:ext cx="761837" cy="35105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56" name="Google Shape;456;p55"/>
          <p:cNvSpPr txBox="1"/>
          <p:nvPr/>
        </p:nvSpPr>
        <p:spPr>
          <a:xfrm>
            <a:off x="129900" y="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Poppins"/>
                <a:ea typeface="Poppins"/>
                <a:cs typeface="Poppins"/>
                <a:sym typeface="Poppins"/>
              </a:rPr>
              <a:t>Manus List</a:t>
            </a:r>
            <a:endParaRPr b="1" sz="1800">
              <a:solidFill>
                <a:schemeClr val="lt1"/>
              </a:solidFill>
              <a:latin typeface="Poppins"/>
              <a:ea typeface="Poppins"/>
              <a:cs typeface="Poppins"/>
              <a:sym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0" name="Shape 460"/>
        <p:cNvGrpSpPr/>
        <p:nvPr/>
      </p:nvGrpSpPr>
      <p:grpSpPr>
        <a:xfrm>
          <a:off x="0" y="0"/>
          <a:ext cx="0" cy="0"/>
          <a:chOff x="0" y="0"/>
          <a:chExt cx="0" cy="0"/>
        </a:xfrm>
      </p:grpSpPr>
      <p:pic>
        <p:nvPicPr>
          <p:cNvPr id="461" name="Google Shape;461;p56"/>
          <p:cNvPicPr preferRelativeResize="0"/>
          <p:nvPr/>
        </p:nvPicPr>
        <p:blipFill rotWithShape="1">
          <a:blip r:embed="rId3">
            <a:alphaModFix/>
          </a:blip>
          <a:srcRect b="14588" l="27820" r="29053" t="43885"/>
          <a:stretch/>
        </p:blipFill>
        <p:spPr>
          <a:xfrm>
            <a:off x="1800975" y="641675"/>
            <a:ext cx="5264748" cy="3168326"/>
          </a:xfrm>
          <a:prstGeom prst="rect">
            <a:avLst/>
          </a:prstGeom>
          <a:noFill/>
          <a:ln>
            <a:noFill/>
          </a:ln>
        </p:spPr>
      </p:pic>
      <p:sp>
        <p:nvSpPr>
          <p:cNvPr id="462" name="Google Shape;462;p56"/>
          <p:cNvSpPr txBox="1"/>
          <p:nvPr/>
        </p:nvSpPr>
        <p:spPr>
          <a:xfrm>
            <a:off x="0" y="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Poppins"/>
                <a:ea typeface="Poppins"/>
                <a:cs typeface="Poppins"/>
                <a:sym typeface="Poppins"/>
              </a:rPr>
              <a:t>Personalized Browse</a:t>
            </a:r>
            <a:endParaRPr b="1" sz="1800">
              <a:solidFill>
                <a:schemeClr val="lt1"/>
              </a:solidFill>
              <a:latin typeface="Poppins"/>
              <a:ea typeface="Poppins"/>
              <a:cs typeface="Poppins"/>
              <a:sym typeface="Poppins"/>
            </a:endParaRPr>
          </a:p>
        </p:txBody>
      </p:sp>
      <p:pic>
        <p:nvPicPr>
          <p:cNvPr id="463" name="Google Shape;463;p56"/>
          <p:cNvPicPr preferRelativeResize="0"/>
          <p:nvPr/>
        </p:nvPicPr>
        <p:blipFill>
          <a:blip r:embed="rId4">
            <a:alphaModFix/>
          </a:blip>
          <a:stretch>
            <a:fillRect/>
          </a:stretch>
        </p:blipFill>
        <p:spPr>
          <a:xfrm>
            <a:off x="1568800" y="541200"/>
            <a:ext cx="5690074" cy="4335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 name="Shape 467"/>
        <p:cNvGrpSpPr/>
        <p:nvPr/>
      </p:nvGrpSpPr>
      <p:grpSpPr>
        <a:xfrm>
          <a:off x="0" y="0"/>
          <a:ext cx="0" cy="0"/>
          <a:chOff x="0" y="0"/>
          <a:chExt cx="0" cy="0"/>
        </a:xfrm>
      </p:grpSpPr>
      <p:sp>
        <p:nvSpPr>
          <p:cNvPr id="468" name="Google Shape;468;p57"/>
          <p:cNvSpPr txBox="1"/>
          <p:nvPr/>
        </p:nvSpPr>
        <p:spPr>
          <a:xfrm>
            <a:off x="0" y="0"/>
            <a:ext cx="6524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Poppins"/>
                <a:ea typeface="Poppins"/>
                <a:cs typeface="Poppins"/>
                <a:sym typeface="Poppins"/>
              </a:rPr>
              <a:t>A second proposed engineering solution </a:t>
            </a:r>
            <a:endParaRPr b="1" sz="1800">
              <a:solidFill>
                <a:schemeClr val="lt1"/>
              </a:solidFill>
              <a:latin typeface="Poppins"/>
              <a:ea typeface="Poppins"/>
              <a:cs typeface="Poppins"/>
              <a:sym typeface="Poppins"/>
            </a:endParaRPr>
          </a:p>
        </p:txBody>
      </p:sp>
      <p:pic>
        <p:nvPicPr>
          <p:cNvPr id="469" name="Google Shape;469;p57"/>
          <p:cNvPicPr preferRelativeResize="0"/>
          <p:nvPr/>
        </p:nvPicPr>
        <p:blipFill>
          <a:blip r:embed="rId3">
            <a:alphaModFix/>
          </a:blip>
          <a:stretch>
            <a:fillRect/>
          </a:stretch>
        </p:blipFill>
        <p:spPr>
          <a:xfrm>
            <a:off x="590925" y="541000"/>
            <a:ext cx="7714371" cy="43770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8"/>
          <p:cNvSpPr txBox="1"/>
          <p:nvPr>
            <p:ph type="title"/>
          </p:nvPr>
        </p:nvSpPr>
        <p:spPr>
          <a:xfrm>
            <a:off x="81800" y="0"/>
            <a:ext cx="8666400" cy="368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Pipeline of Refined System using GenAI</a:t>
            </a:r>
            <a:endParaRPr/>
          </a:p>
        </p:txBody>
      </p:sp>
      <p:pic>
        <p:nvPicPr>
          <p:cNvPr id="475" name="Google Shape;475;p58"/>
          <p:cNvPicPr preferRelativeResize="0"/>
          <p:nvPr/>
        </p:nvPicPr>
        <p:blipFill rotWithShape="1">
          <a:blip r:embed="rId3">
            <a:alphaModFix/>
          </a:blip>
          <a:srcRect b="0" l="622" r="631" t="0"/>
          <a:stretch/>
        </p:blipFill>
        <p:spPr>
          <a:xfrm>
            <a:off x="1091538" y="1997250"/>
            <a:ext cx="1134600" cy="1149000"/>
          </a:xfrm>
          <a:prstGeom prst="flowChartConnector">
            <a:avLst/>
          </a:prstGeom>
          <a:noFill/>
          <a:ln cap="flat" cmpd="sng" w="19050">
            <a:solidFill>
              <a:srgbClr val="595959"/>
            </a:solidFill>
            <a:prstDash val="solid"/>
            <a:round/>
            <a:headEnd len="sm" w="sm" type="none"/>
            <a:tailEnd len="sm" w="sm" type="none"/>
          </a:ln>
        </p:spPr>
      </p:pic>
      <p:pic>
        <p:nvPicPr>
          <p:cNvPr id="476" name="Google Shape;476;p58"/>
          <p:cNvPicPr preferRelativeResize="0"/>
          <p:nvPr/>
        </p:nvPicPr>
        <p:blipFill rotWithShape="1">
          <a:blip r:embed="rId4">
            <a:alphaModFix/>
          </a:blip>
          <a:srcRect b="835" l="0" r="0" t="835"/>
          <a:stretch/>
        </p:blipFill>
        <p:spPr>
          <a:xfrm>
            <a:off x="3830750" y="1997250"/>
            <a:ext cx="1168500" cy="1149000"/>
          </a:xfrm>
          <a:prstGeom prst="flowChartConnector">
            <a:avLst/>
          </a:prstGeom>
          <a:noFill/>
          <a:ln cap="flat" cmpd="sng" w="19050">
            <a:solidFill>
              <a:srgbClr val="595959"/>
            </a:solidFill>
            <a:prstDash val="solid"/>
            <a:round/>
            <a:headEnd len="sm" w="sm" type="none"/>
            <a:tailEnd len="sm" w="sm" type="none"/>
          </a:ln>
        </p:spPr>
      </p:pic>
      <p:sp>
        <p:nvSpPr>
          <p:cNvPr id="477" name="Google Shape;477;p58"/>
          <p:cNvSpPr/>
          <p:nvPr/>
        </p:nvSpPr>
        <p:spPr>
          <a:xfrm>
            <a:off x="2566825" y="1028700"/>
            <a:ext cx="809100" cy="9453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478" name="Google Shape;478;p58"/>
          <p:cNvPicPr preferRelativeResize="0"/>
          <p:nvPr/>
        </p:nvPicPr>
        <p:blipFill rotWithShape="1">
          <a:blip r:embed="rId5">
            <a:alphaModFix/>
          </a:blip>
          <a:srcRect b="835" l="0" r="0" t="835"/>
          <a:stretch/>
        </p:blipFill>
        <p:spPr>
          <a:xfrm>
            <a:off x="6428838" y="1997250"/>
            <a:ext cx="1168500" cy="1149000"/>
          </a:xfrm>
          <a:prstGeom prst="flowChartConnector">
            <a:avLst/>
          </a:prstGeom>
          <a:noFill/>
          <a:ln cap="flat" cmpd="sng" w="19050">
            <a:solidFill>
              <a:srgbClr val="595959"/>
            </a:solidFill>
            <a:prstDash val="solid"/>
            <a:round/>
            <a:headEnd len="sm" w="sm" type="none"/>
            <a:tailEnd len="sm" w="sm" type="none"/>
          </a:ln>
        </p:spPr>
      </p:pic>
      <p:sp>
        <p:nvSpPr>
          <p:cNvPr id="479" name="Google Shape;479;p58"/>
          <p:cNvSpPr/>
          <p:nvPr/>
        </p:nvSpPr>
        <p:spPr>
          <a:xfrm>
            <a:off x="5332400" y="1028700"/>
            <a:ext cx="809100" cy="9453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80" name="Google Shape;480;p58"/>
          <p:cNvSpPr txBox="1"/>
          <p:nvPr/>
        </p:nvSpPr>
        <p:spPr>
          <a:xfrm>
            <a:off x="1015425" y="3381000"/>
            <a:ext cx="2148900" cy="10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oppins"/>
                <a:ea typeface="Poppins"/>
                <a:cs typeface="Poppins"/>
                <a:sym typeface="Poppins"/>
              </a:rPr>
              <a:t>Focus on Keywords in Customer Reviews</a:t>
            </a:r>
            <a:endParaRPr sz="1800">
              <a:solidFill>
                <a:schemeClr val="dk2"/>
              </a:solidFill>
              <a:latin typeface="Poppins"/>
              <a:ea typeface="Poppins"/>
              <a:cs typeface="Poppins"/>
              <a:sym typeface="Poppins"/>
            </a:endParaRPr>
          </a:p>
        </p:txBody>
      </p:sp>
      <p:pic>
        <p:nvPicPr>
          <p:cNvPr id="481" name="Google Shape;481;p58"/>
          <p:cNvPicPr preferRelativeResize="0"/>
          <p:nvPr/>
        </p:nvPicPr>
        <p:blipFill>
          <a:blip r:embed="rId6">
            <a:alphaModFix/>
          </a:blip>
          <a:stretch>
            <a:fillRect/>
          </a:stretch>
        </p:blipFill>
        <p:spPr>
          <a:xfrm>
            <a:off x="1320570" y="2233480"/>
            <a:ext cx="676556" cy="676554"/>
          </a:xfrm>
          <a:prstGeom prst="rect">
            <a:avLst/>
          </a:prstGeom>
          <a:noFill/>
          <a:ln>
            <a:noFill/>
          </a:ln>
        </p:spPr>
      </p:pic>
      <p:sp>
        <p:nvSpPr>
          <p:cNvPr id="482" name="Google Shape;482;p58"/>
          <p:cNvSpPr txBox="1"/>
          <p:nvPr/>
        </p:nvSpPr>
        <p:spPr>
          <a:xfrm>
            <a:off x="3655350" y="3333750"/>
            <a:ext cx="1968900" cy="15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oppins"/>
                <a:ea typeface="Poppins"/>
                <a:cs typeface="Poppins"/>
                <a:sym typeface="Poppins"/>
              </a:rPr>
              <a:t>Aggregate using GenAI leading to cleaned form</a:t>
            </a:r>
            <a:endParaRPr sz="1800">
              <a:solidFill>
                <a:schemeClr val="dk2"/>
              </a:solidFill>
              <a:latin typeface="Poppins"/>
              <a:ea typeface="Poppins"/>
              <a:cs typeface="Poppins"/>
              <a:sym typeface="Poppins"/>
            </a:endParaRPr>
          </a:p>
        </p:txBody>
      </p:sp>
      <p:sp>
        <p:nvSpPr>
          <p:cNvPr id="483" name="Google Shape;483;p58"/>
          <p:cNvSpPr txBox="1"/>
          <p:nvPr/>
        </p:nvSpPr>
        <p:spPr>
          <a:xfrm>
            <a:off x="6000750" y="3434400"/>
            <a:ext cx="2305500" cy="10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oppins"/>
                <a:ea typeface="Poppins"/>
                <a:cs typeface="Poppins"/>
                <a:sym typeface="Poppins"/>
              </a:rPr>
              <a:t>Refined Search &amp; Recommendation using metadata</a:t>
            </a:r>
            <a:endParaRPr sz="1800">
              <a:solidFill>
                <a:schemeClr val="dk2"/>
              </a:solidFill>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9"/>
          <p:cNvSpPr txBox="1"/>
          <p:nvPr>
            <p:ph type="title"/>
          </p:nvPr>
        </p:nvSpPr>
        <p:spPr>
          <a:xfrm>
            <a:off x="361575" y="1687850"/>
            <a:ext cx="5843400" cy="192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Final </a:t>
            </a:r>
            <a:r>
              <a:rPr lang="en" sz="4200"/>
              <a:t>Recommendations</a:t>
            </a:r>
            <a:endParaRPr sz="4200"/>
          </a:p>
        </p:txBody>
      </p:sp>
      <p:sp>
        <p:nvSpPr>
          <p:cNvPr id="489" name="Google Shape;489;p59"/>
          <p:cNvSpPr txBox="1"/>
          <p:nvPr>
            <p:ph idx="2" type="title"/>
          </p:nvPr>
        </p:nvSpPr>
        <p:spPr>
          <a:xfrm>
            <a:off x="5991037" y="-45097"/>
            <a:ext cx="3575400" cy="5385900"/>
          </a:xfrm>
          <a:prstGeom prst="rect">
            <a:avLst/>
          </a:prstGeom>
        </p:spPr>
        <p:txBody>
          <a:bodyPr anchorCtr="0" anchor="b" bIns="0" lIns="0" spcFirstLastPara="1" rIns="365750" wrap="square" tIns="0">
            <a:normAutofit/>
          </a:bodyPr>
          <a:lstStyle/>
          <a:p>
            <a:pPr indent="0" lvl="0" marL="0" rtl="0" algn="r">
              <a:spcBef>
                <a:spcPts val="0"/>
              </a:spcBef>
              <a:spcAft>
                <a:spcPts val="0"/>
              </a:spcAft>
              <a:buNone/>
            </a:pPr>
            <a:r>
              <a:rPr lang="en"/>
              <a:t>5</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0"/>
          <p:cNvSpPr txBox="1"/>
          <p:nvPr>
            <p:ph idx="4" type="body"/>
          </p:nvPr>
        </p:nvSpPr>
        <p:spPr>
          <a:xfrm>
            <a:off x="3467450" y="858200"/>
            <a:ext cx="3903900" cy="1108800"/>
          </a:xfrm>
          <a:prstGeom prst="rect">
            <a:avLst/>
          </a:prstGeom>
        </p:spPr>
        <p:txBody>
          <a:bodyPr anchorCtr="0" anchor="t" bIns="0" lIns="91425" spcFirstLastPara="1" rIns="91425" wrap="square" tIns="0">
            <a:normAutofit/>
          </a:bodyPr>
          <a:lstStyle/>
          <a:p>
            <a:pPr indent="-330200" lvl="0" marL="457200" rtl="0" algn="l">
              <a:lnSpc>
                <a:spcPct val="200000"/>
              </a:lnSpc>
              <a:spcBef>
                <a:spcPts val="0"/>
              </a:spcBef>
              <a:spcAft>
                <a:spcPts val="0"/>
              </a:spcAft>
              <a:buSzPts val="1600"/>
              <a:buChar char="●"/>
            </a:pPr>
            <a:r>
              <a:rPr lang="en" sz="1600"/>
              <a:t>Customer Focus</a:t>
            </a:r>
            <a:endParaRPr sz="1600"/>
          </a:p>
          <a:p>
            <a:pPr indent="-330200" lvl="0" marL="457200" rtl="0" algn="l">
              <a:lnSpc>
                <a:spcPct val="200000"/>
              </a:lnSpc>
              <a:spcBef>
                <a:spcPts val="0"/>
              </a:spcBef>
              <a:spcAft>
                <a:spcPts val="0"/>
              </a:spcAft>
              <a:buSzPts val="1600"/>
              <a:buChar char="●"/>
            </a:pPr>
            <a:r>
              <a:rPr lang="en" sz="1600"/>
              <a:t>Increased User Engagement</a:t>
            </a:r>
            <a:endParaRPr sz="1600"/>
          </a:p>
        </p:txBody>
      </p:sp>
      <p:sp>
        <p:nvSpPr>
          <p:cNvPr id="495" name="Google Shape;495;p60"/>
          <p:cNvSpPr txBox="1"/>
          <p:nvPr>
            <p:ph type="title"/>
          </p:nvPr>
        </p:nvSpPr>
        <p:spPr>
          <a:xfrm>
            <a:off x="81800" y="0"/>
            <a:ext cx="8666400" cy="368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Final Insights</a:t>
            </a:r>
            <a:endParaRPr/>
          </a:p>
        </p:txBody>
      </p:sp>
      <p:sp>
        <p:nvSpPr>
          <p:cNvPr id="496" name="Google Shape;496;p60"/>
          <p:cNvSpPr/>
          <p:nvPr/>
        </p:nvSpPr>
        <p:spPr>
          <a:xfrm>
            <a:off x="572425" y="948425"/>
            <a:ext cx="2342100" cy="728100"/>
          </a:xfrm>
          <a:prstGeom prst="rect">
            <a:avLst/>
          </a:prstGeom>
          <a:solidFill>
            <a:schemeClr val="lt2"/>
          </a:solidFill>
          <a:ln cap="flat" cmpd="sng" w="9525">
            <a:solidFill>
              <a:srgbClr val="6D5B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60"/>
          <p:cNvSpPr/>
          <p:nvPr/>
        </p:nvSpPr>
        <p:spPr>
          <a:xfrm>
            <a:off x="215025" y="948434"/>
            <a:ext cx="635400" cy="728100"/>
          </a:xfrm>
          <a:prstGeom prst="ellipse">
            <a:avLst/>
          </a:prstGeom>
          <a:solidFill>
            <a:srgbClr val="FFFFFF"/>
          </a:solidFill>
          <a:ln cap="flat" cmpd="sng" w="9525">
            <a:solidFill>
              <a:srgbClr val="6D5B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0"/>
          <p:cNvSpPr txBox="1"/>
          <p:nvPr/>
        </p:nvSpPr>
        <p:spPr>
          <a:xfrm>
            <a:off x="973175" y="1075325"/>
            <a:ext cx="18519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Poppins"/>
                <a:ea typeface="Poppins"/>
                <a:cs typeface="Poppins"/>
                <a:sym typeface="Poppins"/>
              </a:rPr>
              <a:t>Personalization</a:t>
            </a:r>
            <a:endParaRPr sz="1600">
              <a:solidFill>
                <a:schemeClr val="dk2"/>
              </a:solidFill>
              <a:latin typeface="Poppins"/>
              <a:ea typeface="Poppins"/>
              <a:cs typeface="Poppins"/>
              <a:sym typeface="Poppins"/>
            </a:endParaRPr>
          </a:p>
        </p:txBody>
      </p:sp>
      <p:sp>
        <p:nvSpPr>
          <p:cNvPr id="499" name="Google Shape;499;p60"/>
          <p:cNvSpPr/>
          <p:nvPr/>
        </p:nvSpPr>
        <p:spPr>
          <a:xfrm>
            <a:off x="482975" y="2353550"/>
            <a:ext cx="2431500" cy="728100"/>
          </a:xfrm>
          <a:prstGeom prst="rect">
            <a:avLst/>
          </a:prstGeom>
          <a:solidFill>
            <a:schemeClr val="lt2"/>
          </a:solidFill>
          <a:ln cap="flat" cmpd="sng" w="9525">
            <a:solidFill>
              <a:srgbClr val="6D5B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0"/>
          <p:cNvSpPr/>
          <p:nvPr/>
        </p:nvSpPr>
        <p:spPr>
          <a:xfrm>
            <a:off x="572425" y="3758675"/>
            <a:ext cx="2342100" cy="728100"/>
          </a:xfrm>
          <a:prstGeom prst="rect">
            <a:avLst/>
          </a:prstGeom>
          <a:solidFill>
            <a:schemeClr val="lt2"/>
          </a:solidFill>
          <a:ln cap="flat" cmpd="sng" w="9525">
            <a:solidFill>
              <a:srgbClr val="6D5B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60"/>
          <p:cNvSpPr/>
          <p:nvPr/>
        </p:nvSpPr>
        <p:spPr>
          <a:xfrm>
            <a:off x="215025" y="3758684"/>
            <a:ext cx="635400" cy="728100"/>
          </a:xfrm>
          <a:prstGeom prst="ellipse">
            <a:avLst/>
          </a:prstGeom>
          <a:solidFill>
            <a:srgbClr val="FFFFFF"/>
          </a:solidFill>
          <a:ln cap="flat" cmpd="sng" w="9525">
            <a:solidFill>
              <a:srgbClr val="6D5B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0"/>
          <p:cNvSpPr/>
          <p:nvPr/>
        </p:nvSpPr>
        <p:spPr>
          <a:xfrm>
            <a:off x="215013" y="2353559"/>
            <a:ext cx="635400" cy="728100"/>
          </a:xfrm>
          <a:prstGeom prst="ellipse">
            <a:avLst/>
          </a:prstGeom>
          <a:solidFill>
            <a:srgbClr val="FFFFFF"/>
          </a:solidFill>
          <a:ln cap="flat" cmpd="sng" w="9525">
            <a:solidFill>
              <a:srgbClr val="6D5B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3" name="Google Shape;503;p60"/>
          <p:cNvPicPr preferRelativeResize="0"/>
          <p:nvPr/>
        </p:nvPicPr>
        <p:blipFill>
          <a:blip r:embed="rId3">
            <a:alphaModFix/>
          </a:blip>
          <a:stretch>
            <a:fillRect/>
          </a:stretch>
        </p:blipFill>
        <p:spPr>
          <a:xfrm>
            <a:off x="202822" y="982557"/>
            <a:ext cx="659818" cy="659832"/>
          </a:xfrm>
          <a:prstGeom prst="rect">
            <a:avLst/>
          </a:prstGeom>
          <a:noFill/>
          <a:ln>
            <a:noFill/>
          </a:ln>
        </p:spPr>
      </p:pic>
      <p:pic>
        <p:nvPicPr>
          <p:cNvPr id="504" name="Google Shape;504;p60"/>
          <p:cNvPicPr preferRelativeResize="0"/>
          <p:nvPr/>
        </p:nvPicPr>
        <p:blipFill>
          <a:blip r:embed="rId3">
            <a:alphaModFix/>
          </a:blip>
          <a:stretch>
            <a:fillRect/>
          </a:stretch>
        </p:blipFill>
        <p:spPr>
          <a:xfrm>
            <a:off x="202835" y="2336682"/>
            <a:ext cx="659818" cy="659832"/>
          </a:xfrm>
          <a:prstGeom prst="rect">
            <a:avLst/>
          </a:prstGeom>
          <a:noFill/>
          <a:ln>
            <a:noFill/>
          </a:ln>
        </p:spPr>
      </p:pic>
      <p:pic>
        <p:nvPicPr>
          <p:cNvPr id="505" name="Google Shape;505;p60"/>
          <p:cNvPicPr preferRelativeResize="0"/>
          <p:nvPr/>
        </p:nvPicPr>
        <p:blipFill>
          <a:blip r:embed="rId3">
            <a:alphaModFix/>
          </a:blip>
          <a:stretch>
            <a:fillRect/>
          </a:stretch>
        </p:blipFill>
        <p:spPr>
          <a:xfrm>
            <a:off x="202822" y="3792807"/>
            <a:ext cx="659818" cy="659832"/>
          </a:xfrm>
          <a:prstGeom prst="rect">
            <a:avLst/>
          </a:prstGeom>
          <a:noFill/>
          <a:ln>
            <a:noFill/>
          </a:ln>
        </p:spPr>
      </p:pic>
      <p:sp>
        <p:nvSpPr>
          <p:cNvPr id="506" name="Google Shape;506;p60"/>
          <p:cNvSpPr txBox="1"/>
          <p:nvPr>
            <p:ph idx="4" type="body"/>
          </p:nvPr>
        </p:nvSpPr>
        <p:spPr>
          <a:xfrm>
            <a:off x="3467450" y="2259975"/>
            <a:ext cx="3903900" cy="1108800"/>
          </a:xfrm>
          <a:prstGeom prst="rect">
            <a:avLst/>
          </a:prstGeom>
        </p:spPr>
        <p:txBody>
          <a:bodyPr anchorCtr="0" anchor="t" bIns="0" lIns="91425" spcFirstLastPara="1" rIns="91425" wrap="square" tIns="0">
            <a:normAutofit/>
          </a:bodyPr>
          <a:lstStyle/>
          <a:p>
            <a:pPr indent="-330200" lvl="0" marL="457200" rtl="0" algn="l">
              <a:lnSpc>
                <a:spcPct val="200000"/>
              </a:lnSpc>
              <a:spcBef>
                <a:spcPts val="0"/>
              </a:spcBef>
              <a:spcAft>
                <a:spcPts val="0"/>
              </a:spcAft>
              <a:buSzPts val="1600"/>
              <a:buChar char="●"/>
            </a:pPr>
            <a:r>
              <a:rPr lang="en" sz="1600"/>
              <a:t>Cost Efficiency</a:t>
            </a:r>
            <a:endParaRPr sz="1600"/>
          </a:p>
          <a:p>
            <a:pPr indent="-330200" lvl="0" marL="457200" rtl="0" algn="l">
              <a:lnSpc>
                <a:spcPct val="200000"/>
              </a:lnSpc>
              <a:spcBef>
                <a:spcPts val="0"/>
              </a:spcBef>
              <a:spcAft>
                <a:spcPts val="0"/>
              </a:spcAft>
              <a:buSzPts val="1600"/>
              <a:buChar char="●"/>
            </a:pPr>
            <a:r>
              <a:rPr lang="en" sz="1600"/>
              <a:t>Brand Reputation</a:t>
            </a:r>
            <a:endParaRPr sz="1600"/>
          </a:p>
        </p:txBody>
      </p:sp>
      <p:sp>
        <p:nvSpPr>
          <p:cNvPr id="507" name="Google Shape;507;p60"/>
          <p:cNvSpPr txBox="1"/>
          <p:nvPr/>
        </p:nvSpPr>
        <p:spPr>
          <a:xfrm>
            <a:off x="973175" y="2402475"/>
            <a:ext cx="1658700" cy="5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Poppins"/>
                <a:ea typeface="Poppins"/>
                <a:cs typeface="Poppins"/>
                <a:sym typeface="Poppins"/>
              </a:rPr>
              <a:t>Minimizing Return Rate</a:t>
            </a:r>
            <a:endParaRPr sz="1600">
              <a:solidFill>
                <a:schemeClr val="dk2"/>
              </a:solidFill>
              <a:latin typeface="Poppins"/>
              <a:ea typeface="Poppins"/>
              <a:cs typeface="Poppins"/>
              <a:sym typeface="Poppins"/>
            </a:endParaRPr>
          </a:p>
        </p:txBody>
      </p:sp>
      <p:sp>
        <p:nvSpPr>
          <p:cNvPr id="508" name="Google Shape;508;p60"/>
          <p:cNvSpPr txBox="1"/>
          <p:nvPr/>
        </p:nvSpPr>
        <p:spPr>
          <a:xfrm>
            <a:off x="973175" y="3885575"/>
            <a:ext cx="18015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Poppins"/>
                <a:ea typeface="Poppins"/>
                <a:cs typeface="Poppins"/>
                <a:sym typeface="Poppins"/>
              </a:rPr>
              <a:t>Staying Ahead</a:t>
            </a:r>
            <a:endParaRPr sz="1600">
              <a:solidFill>
                <a:schemeClr val="dk2"/>
              </a:solidFill>
              <a:latin typeface="Poppins"/>
              <a:ea typeface="Poppins"/>
              <a:cs typeface="Poppins"/>
              <a:sym typeface="Poppins"/>
            </a:endParaRPr>
          </a:p>
        </p:txBody>
      </p:sp>
      <p:sp>
        <p:nvSpPr>
          <p:cNvPr id="509" name="Google Shape;509;p60"/>
          <p:cNvSpPr txBox="1"/>
          <p:nvPr>
            <p:ph idx="4" type="body"/>
          </p:nvPr>
        </p:nvSpPr>
        <p:spPr>
          <a:xfrm>
            <a:off x="3467450" y="3661750"/>
            <a:ext cx="4169400" cy="1108800"/>
          </a:xfrm>
          <a:prstGeom prst="rect">
            <a:avLst/>
          </a:prstGeom>
        </p:spPr>
        <p:txBody>
          <a:bodyPr anchorCtr="0" anchor="t" bIns="0" lIns="91425" spcFirstLastPara="1" rIns="91425" wrap="square" tIns="0">
            <a:normAutofit/>
          </a:bodyPr>
          <a:lstStyle/>
          <a:p>
            <a:pPr indent="-330200" lvl="0" marL="457200" rtl="0" algn="l">
              <a:lnSpc>
                <a:spcPct val="200000"/>
              </a:lnSpc>
              <a:spcBef>
                <a:spcPts val="0"/>
              </a:spcBef>
              <a:spcAft>
                <a:spcPts val="0"/>
              </a:spcAft>
              <a:buSzPts val="1600"/>
              <a:buChar char="●"/>
            </a:pPr>
            <a:r>
              <a:rPr lang="en" sz="1600"/>
              <a:t>Maintaining Competitive Edge</a:t>
            </a:r>
            <a:endParaRPr sz="1600"/>
          </a:p>
          <a:p>
            <a:pPr indent="-330200" lvl="0" marL="457200" rtl="0" algn="l">
              <a:lnSpc>
                <a:spcPct val="200000"/>
              </a:lnSpc>
              <a:spcBef>
                <a:spcPts val="0"/>
              </a:spcBef>
              <a:spcAft>
                <a:spcPts val="0"/>
              </a:spcAft>
              <a:buSzPts val="1600"/>
              <a:buChar char="●"/>
            </a:pPr>
            <a:r>
              <a:rPr lang="en" sz="1600"/>
              <a:t>Experimentation/Taking Risks</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1"/>
          <p:cNvSpPr/>
          <p:nvPr/>
        </p:nvSpPr>
        <p:spPr>
          <a:xfrm>
            <a:off x="0" y="0"/>
            <a:ext cx="9144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i="1" sz="2000">
              <a:solidFill>
                <a:schemeClr val="lt1"/>
              </a:solidFill>
              <a:latin typeface="Poppins"/>
              <a:ea typeface="Poppins"/>
              <a:cs typeface="Poppins"/>
              <a:sym typeface="Poppins"/>
            </a:endParaRPr>
          </a:p>
        </p:txBody>
      </p:sp>
      <p:sp>
        <p:nvSpPr>
          <p:cNvPr id="515" name="Google Shape;515;p61"/>
          <p:cNvSpPr txBox="1"/>
          <p:nvPr/>
        </p:nvSpPr>
        <p:spPr>
          <a:xfrm>
            <a:off x="736500" y="940200"/>
            <a:ext cx="2224800" cy="326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800">
                <a:solidFill>
                  <a:schemeClr val="lt1"/>
                </a:solidFill>
                <a:latin typeface="Poppins"/>
                <a:ea typeface="Poppins"/>
                <a:cs typeface="Poppins"/>
                <a:sym typeface="Poppins"/>
              </a:rPr>
              <a:t>Thank You!</a:t>
            </a:r>
            <a:endParaRPr b="1" sz="3800">
              <a:solidFill>
                <a:schemeClr val="lt1"/>
              </a:solidFill>
              <a:latin typeface="Poppins"/>
              <a:ea typeface="Poppins"/>
              <a:cs typeface="Poppins"/>
              <a:sym typeface="Poppins"/>
            </a:endParaRPr>
          </a:p>
          <a:p>
            <a:pPr indent="0" lvl="0" marL="0" rtl="0" algn="ctr">
              <a:spcBef>
                <a:spcPts val="0"/>
              </a:spcBef>
              <a:spcAft>
                <a:spcPts val="0"/>
              </a:spcAft>
              <a:buNone/>
            </a:pPr>
            <a:r>
              <a:t/>
            </a:r>
            <a:endParaRPr b="1" sz="3800">
              <a:solidFill>
                <a:schemeClr val="lt1"/>
              </a:solidFill>
              <a:latin typeface="Poppins"/>
              <a:ea typeface="Poppins"/>
              <a:cs typeface="Poppins"/>
              <a:sym typeface="Poppins"/>
            </a:endParaRPr>
          </a:p>
          <a:p>
            <a:pPr indent="0" lvl="0" marL="0" rtl="0" algn="ctr">
              <a:spcBef>
                <a:spcPts val="0"/>
              </a:spcBef>
              <a:spcAft>
                <a:spcPts val="0"/>
              </a:spcAft>
              <a:buNone/>
            </a:pPr>
            <a:r>
              <a:t/>
            </a:r>
            <a:endParaRPr sz="2000">
              <a:solidFill>
                <a:schemeClr val="lt1"/>
              </a:solidFill>
              <a:latin typeface="Poppins"/>
              <a:ea typeface="Poppins"/>
              <a:cs typeface="Poppins"/>
              <a:sym typeface="Poppins"/>
            </a:endParaRPr>
          </a:p>
          <a:p>
            <a:pPr indent="0" lvl="0" marL="0" rtl="0" algn="ctr">
              <a:spcBef>
                <a:spcPts val="0"/>
              </a:spcBef>
              <a:spcAft>
                <a:spcPts val="0"/>
              </a:spcAft>
              <a:buNone/>
            </a:pPr>
            <a:r>
              <a:rPr i="1" lang="en" sz="2200">
                <a:solidFill>
                  <a:schemeClr val="lt1"/>
                </a:solidFill>
                <a:latin typeface="Poppins"/>
                <a:ea typeface="Poppins"/>
                <a:cs typeface="Poppins"/>
                <a:sym typeface="Poppins"/>
              </a:rPr>
              <a:t>Pssst~ Connect With Us on LinkedIn</a:t>
            </a:r>
            <a:endParaRPr i="1" sz="2200">
              <a:solidFill>
                <a:schemeClr val="lt1"/>
              </a:solidFill>
              <a:latin typeface="Poppins"/>
              <a:ea typeface="Poppins"/>
              <a:cs typeface="Poppins"/>
              <a:sym typeface="Poppins"/>
            </a:endParaRPr>
          </a:p>
        </p:txBody>
      </p:sp>
      <p:sp>
        <p:nvSpPr>
          <p:cNvPr id="516" name="Google Shape;516;p61"/>
          <p:cNvSpPr txBox="1"/>
          <p:nvPr/>
        </p:nvSpPr>
        <p:spPr>
          <a:xfrm>
            <a:off x="3935200" y="368700"/>
            <a:ext cx="1114500" cy="5541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solidFill>
                  <a:schemeClr val="lt1"/>
                </a:solidFill>
                <a:latin typeface="Poppins"/>
                <a:ea typeface="Poppins"/>
                <a:cs typeface="Poppins"/>
                <a:sym typeface="Poppins"/>
              </a:rPr>
              <a:t>Colleene Kabaria</a:t>
            </a:r>
            <a:endParaRPr sz="1200">
              <a:solidFill>
                <a:schemeClr val="dk2"/>
              </a:solidFill>
              <a:latin typeface="Poppins"/>
              <a:ea typeface="Poppins"/>
              <a:cs typeface="Poppins"/>
              <a:sym typeface="Poppins"/>
            </a:endParaRPr>
          </a:p>
        </p:txBody>
      </p:sp>
      <p:sp>
        <p:nvSpPr>
          <p:cNvPr id="517" name="Google Shape;517;p61"/>
          <p:cNvSpPr txBox="1"/>
          <p:nvPr/>
        </p:nvSpPr>
        <p:spPr>
          <a:xfrm>
            <a:off x="5488750" y="2619675"/>
            <a:ext cx="1080900" cy="5541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solidFill>
                  <a:schemeClr val="lt1"/>
                </a:solidFill>
                <a:latin typeface="Poppins"/>
                <a:ea typeface="Poppins"/>
                <a:cs typeface="Poppins"/>
                <a:sym typeface="Poppins"/>
              </a:rPr>
              <a:t>Zaki</a:t>
            </a:r>
            <a:endParaRPr b="1" i="1" sz="1200">
              <a:solidFill>
                <a:schemeClr val="lt1"/>
              </a:solidFill>
              <a:latin typeface="Poppins"/>
              <a:ea typeface="Poppins"/>
              <a:cs typeface="Poppins"/>
              <a:sym typeface="Poppins"/>
            </a:endParaRPr>
          </a:p>
          <a:p>
            <a:pPr indent="0" lvl="0" marL="0" rtl="0" algn="ctr">
              <a:spcBef>
                <a:spcPts val="0"/>
              </a:spcBef>
              <a:spcAft>
                <a:spcPts val="0"/>
              </a:spcAft>
              <a:buNone/>
            </a:pPr>
            <a:r>
              <a:rPr b="1" i="1" lang="en" sz="1200">
                <a:solidFill>
                  <a:schemeClr val="lt1"/>
                </a:solidFill>
                <a:latin typeface="Poppins"/>
                <a:ea typeface="Poppins"/>
                <a:cs typeface="Poppins"/>
                <a:sym typeface="Poppins"/>
              </a:rPr>
              <a:t>Cole</a:t>
            </a:r>
            <a:endParaRPr b="1" i="1" sz="1200">
              <a:solidFill>
                <a:schemeClr val="lt1"/>
              </a:solidFill>
              <a:latin typeface="Poppins"/>
              <a:ea typeface="Poppins"/>
              <a:cs typeface="Poppins"/>
              <a:sym typeface="Poppins"/>
            </a:endParaRPr>
          </a:p>
        </p:txBody>
      </p:sp>
      <p:sp>
        <p:nvSpPr>
          <p:cNvPr id="518" name="Google Shape;518;p61"/>
          <p:cNvSpPr txBox="1"/>
          <p:nvPr/>
        </p:nvSpPr>
        <p:spPr>
          <a:xfrm>
            <a:off x="5488800" y="368700"/>
            <a:ext cx="1080900" cy="5541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solidFill>
                  <a:schemeClr val="lt1"/>
                </a:solidFill>
                <a:latin typeface="Poppins"/>
                <a:ea typeface="Poppins"/>
                <a:cs typeface="Poppins"/>
                <a:sym typeface="Poppins"/>
              </a:rPr>
              <a:t>Janna</a:t>
            </a:r>
            <a:endParaRPr b="1" i="1" sz="1200">
              <a:solidFill>
                <a:schemeClr val="lt1"/>
              </a:solidFill>
              <a:latin typeface="Poppins"/>
              <a:ea typeface="Poppins"/>
              <a:cs typeface="Poppins"/>
              <a:sym typeface="Poppins"/>
            </a:endParaRPr>
          </a:p>
          <a:p>
            <a:pPr indent="0" lvl="0" marL="0" rtl="0" algn="ctr">
              <a:spcBef>
                <a:spcPts val="0"/>
              </a:spcBef>
              <a:spcAft>
                <a:spcPts val="0"/>
              </a:spcAft>
              <a:buNone/>
            </a:pPr>
            <a:r>
              <a:rPr b="1" i="1" lang="en" sz="1200">
                <a:solidFill>
                  <a:schemeClr val="lt1"/>
                </a:solidFill>
                <a:latin typeface="Poppins"/>
                <a:ea typeface="Poppins"/>
                <a:cs typeface="Poppins"/>
                <a:sym typeface="Poppins"/>
              </a:rPr>
              <a:t>Rabanal</a:t>
            </a:r>
            <a:endParaRPr b="1" i="1" sz="1200">
              <a:solidFill>
                <a:schemeClr val="lt1"/>
              </a:solidFill>
              <a:latin typeface="Poppins"/>
              <a:ea typeface="Poppins"/>
              <a:cs typeface="Poppins"/>
              <a:sym typeface="Poppins"/>
            </a:endParaRPr>
          </a:p>
        </p:txBody>
      </p:sp>
      <p:sp>
        <p:nvSpPr>
          <p:cNvPr id="519" name="Google Shape;519;p61"/>
          <p:cNvSpPr txBox="1"/>
          <p:nvPr/>
        </p:nvSpPr>
        <p:spPr>
          <a:xfrm>
            <a:off x="7008725" y="368700"/>
            <a:ext cx="1080900" cy="5541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solidFill>
                  <a:schemeClr val="lt1"/>
                </a:solidFill>
                <a:latin typeface="Poppins"/>
                <a:ea typeface="Poppins"/>
                <a:cs typeface="Poppins"/>
                <a:sym typeface="Poppins"/>
              </a:rPr>
              <a:t>Abigail</a:t>
            </a:r>
            <a:endParaRPr b="1" i="1" sz="1200">
              <a:solidFill>
                <a:schemeClr val="lt1"/>
              </a:solidFill>
              <a:latin typeface="Poppins"/>
              <a:ea typeface="Poppins"/>
              <a:cs typeface="Poppins"/>
              <a:sym typeface="Poppins"/>
            </a:endParaRPr>
          </a:p>
          <a:p>
            <a:pPr indent="0" lvl="0" marL="0" rtl="0" algn="ctr">
              <a:spcBef>
                <a:spcPts val="0"/>
              </a:spcBef>
              <a:spcAft>
                <a:spcPts val="0"/>
              </a:spcAft>
              <a:buNone/>
            </a:pPr>
            <a:r>
              <a:rPr b="1" i="1" lang="en" sz="1200">
                <a:solidFill>
                  <a:schemeClr val="lt1"/>
                </a:solidFill>
                <a:latin typeface="Poppins"/>
                <a:ea typeface="Poppins"/>
                <a:cs typeface="Poppins"/>
                <a:sym typeface="Poppins"/>
              </a:rPr>
              <a:t>Aboah</a:t>
            </a:r>
            <a:endParaRPr b="1" i="1" sz="1200">
              <a:solidFill>
                <a:schemeClr val="lt1"/>
              </a:solidFill>
              <a:latin typeface="Poppins"/>
              <a:ea typeface="Poppins"/>
              <a:cs typeface="Poppins"/>
              <a:sym typeface="Poppins"/>
            </a:endParaRPr>
          </a:p>
        </p:txBody>
      </p:sp>
      <p:sp>
        <p:nvSpPr>
          <p:cNvPr id="520" name="Google Shape;520;p61"/>
          <p:cNvSpPr txBox="1"/>
          <p:nvPr/>
        </p:nvSpPr>
        <p:spPr>
          <a:xfrm>
            <a:off x="3948826" y="2619675"/>
            <a:ext cx="1080900" cy="5541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solidFill>
                  <a:schemeClr val="lt1"/>
                </a:solidFill>
                <a:latin typeface="Poppins"/>
                <a:ea typeface="Poppins"/>
                <a:cs typeface="Poppins"/>
                <a:sym typeface="Poppins"/>
              </a:rPr>
              <a:t>Will</a:t>
            </a:r>
            <a:endParaRPr b="1" i="1" sz="1200">
              <a:solidFill>
                <a:schemeClr val="lt1"/>
              </a:solidFill>
              <a:latin typeface="Poppins"/>
              <a:ea typeface="Poppins"/>
              <a:cs typeface="Poppins"/>
              <a:sym typeface="Poppins"/>
            </a:endParaRPr>
          </a:p>
          <a:p>
            <a:pPr indent="0" lvl="0" marL="0" rtl="0" algn="ctr">
              <a:spcBef>
                <a:spcPts val="0"/>
              </a:spcBef>
              <a:spcAft>
                <a:spcPts val="0"/>
              </a:spcAft>
              <a:buNone/>
            </a:pPr>
            <a:r>
              <a:rPr b="1" i="1" lang="en" sz="1200">
                <a:solidFill>
                  <a:schemeClr val="lt1"/>
                </a:solidFill>
                <a:latin typeface="Poppins"/>
                <a:ea typeface="Poppins"/>
                <a:cs typeface="Poppins"/>
                <a:sym typeface="Poppins"/>
              </a:rPr>
              <a:t>Lau</a:t>
            </a:r>
            <a:endParaRPr b="1" i="1" sz="1200">
              <a:solidFill>
                <a:schemeClr val="lt1"/>
              </a:solidFill>
              <a:latin typeface="Poppins"/>
              <a:ea typeface="Poppins"/>
              <a:cs typeface="Poppins"/>
              <a:sym typeface="Poppins"/>
            </a:endParaRPr>
          </a:p>
        </p:txBody>
      </p:sp>
      <p:sp>
        <p:nvSpPr>
          <p:cNvPr id="521" name="Google Shape;521;p61"/>
          <p:cNvSpPr txBox="1"/>
          <p:nvPr/>
        </p:nvSpPr>
        <p:spPr>
          <a:xfrm>
            <a:off x="7008725" y="2619675"/>
            <a:ext cx="1080900" cy="5541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solidFill>
                  <a:schemeClr val="lt1"/>
                </a:solidFill>
                <a:latin typeface="Poppins"/>
                <a:ea typeface="Poppins"/>
                <a:cs typeface="Poppins"/>
                <a:sym typeface="Poppins"/>
              </a:rPr>
              <a:t>Aleeza</a:t>
            </a:r>
            <a:endParaRPr b="1" i="1" sz="1200">
              <a:solidFill>
                <a:schemeClr val="lt1"/>
              </a:solidFill>
              <a:latin typeface="Poppins"/>
              <a:ea typeface="Poppins"/>
              <a:cs typeface="Poppins"/>
              <a:sym typeface="Poppins"/>
            </a:endParaRPr>
          </a:p>
          <a:p>
            <a:pPr indent="0" lvl="0" marL="0" rtl="0" algn="ctr">
              <a:spcBef>
                <a:spcPts val="0"/>
              </a:spcBef>
              <a:spcAft>
                <a:spcPts val="0"/>
              </a:spcAft>
              <a:buNone/>
            </a:pPr>
            <a:r>
              <a:rPr b="1" i="1" lang="en" sz="1200">
                <a:solidFill>
                  <a:schemeClr val="lt1"/>
                </a:solidFill>
                <a:latin typeface="Poppins"/>
                <a:ea typeface="Poppins"/>
                <a:cs typeface="Poppins"/>
                <a:sym typeface="Poppins"/>
              </a:rPr>
              <a:t>Huda</a:t>
            </a:r>
            <a:endParaRPr b="1" i="1" sz="1200">
              <a:solidFill>
                <a:schemeClr val="lt1"/>
              </a:solidFill>
              <a:latin typeface="Poppins"/>
              <a:ea typeface="Poppins"/>
              <a:cs typeface="Poppins"/>
              <a:sym typeface="Poppins"/>
            </a:endParaRPr>
          </a:p>
        </p:txBody>
      </p:sp>
      <p:pic>
        <p:nvPicPr>
          <p:cNvPr id="522" name="Google Shape;522;p61"/>
          <p:cNvPicPr preferRelativeResize="0"/>
          <p:nvPr/>
        </p:nvPicPr>
        <p:blipFill>
          <a:blip r:embed="rId3">
            <a:alphaModFix/>
          </a:blip>
          <a:stretch>
            <a:fillRect/>
          </a:stretch>
        </p:blipFill>
        <p:spPr>
          <a:xfrm>
            <a:off x="3935201" y="1078175"/>
            <a:ext cx="1114500" cy="1096825"/>
          </a:xfrm>
          <a:prstGeom prst="rect">
            <a:avLst/>
          </a:prstGeom>
          <a:solidFill>
            <a:schemeClr val="accent1"/>
          </a:solidFill>
          <a:ln>
            <a:noFill/>
          </a:ln>
        </p:spPr>
      </p:pic>
      <p:pic>
        <p:nvPicPr>
          <p:cNvPr id="523" name="Google Shape;523;p61"/>
          <p:cNvPicPr preferRelativeResize="0"/>
          <p:nvPr/>
        </p:nvPicPr>
        <p:blipFill>
          <a:blip r:embed="rId4">
            <a:alphaModFix/>
          </a:blip>
          <a:stretch>
            <a:fillRect/>
          </a:stretch>
        </p:blipFill>
        <p:spPr>
          <a:xfrm>
            <a:off x="5488800" y="1083357"/>
            <a:ext cx="1080825" cy="1086454"/>
          </a:xfrm>
          <a:prstGeom prst="rect">
            <a:avLst/>
          </a:prstGeom>
          <a:solidFill>
            <a:schemeClr val="accent1"/>
          </a:solidFill>
          <a:ln>
            <a:noFill/>
          </a:ln>
        </p:spPr>
      </p:pic>
      <p:pic>
        <p:nvPicPr>
          <p:cNvPr id="524" name="Google Shape;524;p61"/>
          <p:cNvPicPr preferRelativeResize="0"/>
          <p:nvPr/>
        </p:nvPicPr>
        <p:blipFill>
          <a:blip r:embed="rId5">
            <a:alphaModFix/>
          </a:blip>
          <a:stretch>
            <a:fillRect/>
          </a:stretch>
        </p:blipFill>
        <p:spPr>
          <a:xfrm>
            <a:off x="7008725" y="1079463"/>
            <a:ext cx="1114500" cy="1094229"/>
          </a:xfrm>
          <a:prstGeom prst="rect">
            <a:avLst/>
          </a:prstGeom>
          <a:solidFill>
            <a:schemeClr val="accent1"/>
          </a:solidFill>
          <a:ln>
            <a:noFill/>
          </a:ln>
        </p:spPr>
      </p:pic>
      <p:pic>
        <p:nvPicPr>
          <p:cNvPr id="525" name="Google Shape;525;p61"/>
          <p:cNvPicPr preferRelativeResize="0"/>
          <p:nvPr/>
        </p:nvPicPr>
        <p:blipFill>
          <a:blip r:embed="rId6">
            <a:alphaModFix/>
          </a:blip>
          <a:stretch>
            <a:fillRect/>
          </a:stretch>
        </p:blipFill>
        <p:spPr>
          <a:xfrm>
            <a:off x="7004299" y="3299949"/>
            <a:ext cx="1114500" cy="1105656"/>
          </a:xfrm>
          <a:prstGeom prst="rect">
            <a:avLst/>
          </a:prstGeom>
          <a:solidFill>
            <a:schemeClr val="accent1"/>
          </a:solidFill>
          <a:ln>
            <a:noFill/>
          </a:ln>
        </p:spPr>
      </p:pic>
      <p:pic>
        <p:nvPicPr>
          <p:cNvPr id="526" name="Google Shape;526;p61"/>
          <p:cNvPicPr preferRelativeResize="0"/>
          <p:nvPr/>
        </p:nvPicPr>
        <p:blipFill>
          <a:blip r:embed="rId7">
            <a:alphaModFix/>
          </a:blip>
          <a:stretch>
            <a:fillRect/>
          </a:stretch>
        </p:blipFill>
        <p:spPr>
          <a:xfrm>
            <a:off x="5471975" y="3302275"/>
            <a:ext cx="1114500" cy="1108803"/>
          </a:xfrm>
          <a:prstGeom prst="rect">
            <a:avLst/>
          </a:prstGeom>
          <a:solidFill>
            <a:schemeClr val="accent1"/>
          </a:solidFill>
          <a:ln>
            <a:noFill/>
          </a:ln>
        </p:spPr>
      </p:pic>
      <p:pic>
        <p:nvPicPr>
          <p:cNvPr id="527" name="Google Shape;527;p61"/>
          <p:cNvPicPr preferRelativeResize="0"/>
          <p:nvPr/>
        </p:nvPicPr>
        <p:blipFill>
          <a:blip r:embed="rId8">
            <a:alphaModFix/>
          </a:blip>
          <a:stretch>
            <a:fillRect/>
          </a:stretch>
        </p:blipFill>
        <p:spPr>
          <a:xfrm>
            <a:off x="3935200" y="3302775"/>
            <a:ext cx="1114500" cy="1100000"/>
          </a:xfrm>
          <a:prstGeom prst="rect">
            <a:avLst/>
          </a:prstGeom>
          <a:solidFill>
            <a:schemeClr val="accent1"/>
          </a:solid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1" name="Shape 531"/>
        <p:cNvGrpSpPr/>
        <p:nvPr/>
      </p:nvGrpSpPr>
      <p:grpSpPr>
        <a:xfrm>
          <a:off x="0" y="0"/>
          <a:ext cx="0" cy="0"/>
          <a:chOff x="0" y="0"/>
          <a:chExt cx="0" cy="0"/>
        </a:xfrm>
      </p:grpSpPr>
      <p:sp>
        <p:nvSpPr>
          <p:cNvPr id="532" name="Google Shape;532;p62"/>
          <p:cNvSpPr txBox="1"/>
          <p:nvPr>
            <p:ph type="title"/>
          </p:nvPr>
        </p:nvSpPr>
        <p:spPr>
          <a:xfrm>
            <a:off x="395650" y="1496675"/>
            <a:ext cx="3730800" cy="148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Buyer Acquisition</a:t>
            </a:r>
            <a:endParaRPr/>
          </a:p>
        </p:txBody>
      </p:sp>
      <p:sp>
        <p:nvSpPr>
          <p:cNvPr id="533" name="Google Shape;533;p62"/>
          <p:cNvSpPr txBox="1"/>
          <p:nvPr>
            <p:ph idx="1" type="subTitle"/>
          </p:nvPr>
        </p:nvSpPr>
        <p:spPr>
          <a:xfrm>
            <a:off x="395650" y="3388900"/>
            <a:ext cx="3730800" cy="58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 1</a:t>
            </a:r>
            <a:endParaRPr/>
          </a:p>
        </p:txBody>
      </p:sp>
      <p:sp>
        <p:nvSpPr>
          <p:cNvPr id="534" name="Google Shape;534;p62"/>
          <p:cNvSpPr txBox="1"/>
          <p:nvPr>
            <p:ph idx="2" type="body"/>
          </p:nvPr>
        </p:nvSpPr>
        <p:spPr>
          <a:xfrm>
            <a:off x="4994100" y="1168200"/>
            <a:ext cx="3727800" cy="28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t>1a.</a:t>
            </a:r>
            <a:r>
              <a:rPr lang="en" sz="1200"/>
              <a:t> What questions would you come prepared to ask potential new suppliers to determine if they would be a strategic partner to onboard within the Mattress space?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t>1b. </a:t>
            </a:r>
            <a:r>
              <a:rPr lang="en" sz="1200"/>
              <a:t>The trade show proved to be successful as you have identified 4 suppliers that would be eligible to work with Wayfair. Below you will find relevant data on current and potential suppliers. You are only able to bring on one additional supplier at this time; which supplier would you select and why? Use the data in Exhibit 1 to help determine your answer and complete the Estimated Revenue + Gross Margin % fields to help.</a:t>
            </a:r>
            <a:endParaRPr sz="1200"/>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6"/>
          <p:cNvSpPr txBox="1"/>
          <p:nvPr>
            <p:ph idx="1" type="body"/>
          </p:nvPr>
        </p:nvSpPr>
        <p:spPr>
          <a:xfrm>
            <a:off x="4951125" y="295825"/>
            <a:ext cx="3881100" cy="4556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Buyer Acquisition</a:t>
            </a:r>
            <a:endParaRPr b="0" sz="1400">
              <a:solidFill>
                <a:schemeClr val="dk1"/>
              </a:solidFill>
            </a:endParaRPr>
          </a:p>
          <a:p>
            <a:pPr indent="0" lvl="0" marL="0" rtl="0" algn="l">
              <a:lnSpc>
                <a:spcPct val="100000"/>
              </a:lnSpc>
              <a:spcBef>
                <a:spcPts val="0"/>
              </a:spcBef>
              <a:spcAft>
                <a:spcPts val="0"/>
              </a:spcAft>
              <a:buNone/>
            </a:pPr>
            <a:r>
              <a:t/>
            </a:r>
            <a:endParaRPr b="0">
              <a:solidFill>
                <a:schemeClr val="accent1"/>
              </a:solidFill>
            </a:endParaRPr>
          </a:p>
          <a:p>
            <a:pPr indent="0" lvl="0" marL="0" rtl="0" algn="l">
              <a:lnSpc>
                <a:spcPct val="100000"/>
              </a:lnSpc>
              <a:spcBef>
                <a:spcPts val="0"/>
              </a:spcBef>
              <a:spcAft>
                <a:spcPts val="0"/>
              </a:spcAft>
              <a:buNone/>
            </a:pPr>
            <a:r>
              <a:rPr lang="en"/>
              <a:t>White Labeling </a:t>
            </a:r>
            <a:endParaRPr b="0" sz="1400">
              <a:solidFill>
                <a:schemeClr val="dk1"/>
              </a:solidFill>
            </a:endParaRPr>
          </a:p>
          <a:p>
            <a:pPr indent="0" lvl="0" marL="0" rtl="0" algn="l">
              <a:lnSpc>
                <a:spcPct val="100000"/>
              </a:lnSpc>
              <a:spcBef>
                <a:spcPts val="0"/>
              </a:spcBef>
              <a:spcAft>
                <a:spcPts val="0"/>
              </a:spcAft>
              <a:buNone/>
            </a:pPr>
            <a:r>
              <a:t/>
            </a:r>
            <a:endParaRPr b="0">
              <a:solidFill>
                <a:schemeClr val="accent1"/>
              </a:solidFill>
            </a:endParaRPr>
          </a:p>
          <a:p>
            <a:pPr indent="0" lvl="0" marL="0" rtl="0" algn="l">
              <a:lnSpc>
                <a:spcPct val="100000"/>
              </a:lnSpc>
              <a:spcBef>
                <a:spcPts val="0"/>
              </a:spcBef>
              <a:spcAft>
                <a:spcPts val="0"/>
              </a:spcAft>
              <a:buNone/>
            </a:pPr>
            <a:r>
              <a:rPr lang="en"/>
              <a:t>Supplier Focus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Customer Experience</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Overall Recommendation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8" name="Shape 538"/>
        <p:cNvGrpSpPr/>
        <p:nvPr/>
      </p:nvGrpSpPr>
      <p:grpSpPr>
        <a:xfrm>
          <a:off x="0" y="0"/>
          <a:ext cx="0" cy="0"/>
          <a:chOff x="0" y="0"/>
          <a:chExt cx="0" cy="0"/>
        </a:xfrm>
      </p:grpSpPr>
      <p:sp>
        <p:nvSpPr>
          <p:cNvPr id="539" name="Google Shape;539;p63"/>
          <p:cNvSpPr txBox="1"/>
          <p:nvPr>
            <p:ph idx="3" type="body"/>
          </p:nvPr>
        </p:nvSpPr>
        <p:spPr>
          <a:xfrm>
            <a:off x="5975700" y="4339450"/>
            <a:ext cx="2566500" cy="262500"/>
          </a:xfrm>
          <a:prstGeom prst="rect">
            <a:avLst/>
          </a:prstGeom>
        </p:spPr>
        <p:txBody>
          <a:bodyPr anchorCtr="0" anchor="t" bIns="91425" lIns="91425" spcFirstLastPara="1" rIns="91425" wrap="square" tIns="91425">
            <a:normAutofit fontScale="25000"/>
          </a:bodyPr>
          <a:lstStyle/>
          <a:p>
            <a:pPr indent="0" lvl="0" marL="0" rtl="0" algn="l">
              <a:spcBef>
                <a:spcPts val="0"/>
              </a:spcBef>
              <a:spcAft>
                <a:spcPts val="0"/>
              </a:spcAft>
              <a:buNone/>
            </a:pPr>
            <a:r>
              <a:rPr i="1" lang="en">
                <a:solidFill>
                  <a:schemeClr val="dk2"/>
                </a:solidFill>
              </a:rPr>
              <a:t>*Slide #’s are fictional</a:t>
            </a:r>
            <a:endParaRPr i="1">
              <a:solidFill>
                <a:schemeClr val="dk2"/>
              </a:solidFill>
            </a:endParaRPr>
          </a:p>
        </p:txBody>
      </p:sp>
      <p:sp>
        <p:nvSpPr>
          <p:cNvPr id="540" name="Google Shape;540;p63"/>
          <p:cNvSpPr txBox="1"/>
          <p:nvPr>
            <p:ph type="title"/>
          </p:nvPr>
        </p:nvSpPr>
        <p:spPr>
          <a:xfrm>
            <a:off x="314525" y="300515"/>
            <a:ext cx="8342100" cy="388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Buyer Acquisition: Exhibit - Question 1B</a:t>
            </a:r>
            <a:endParaRPr/>
          </a:p>
        </p:txBody>
      </p:sp>
      <p:pic>
        <p:nvPicPr>
          <p:cNvPr id="541" name="Google Shape;541;p63"/>
          <p:cNvPicPr preferRelativeResize="0"/>
          <p:nvPr/>
        </p:nvPicPr>
        <p:blipFill>
          <a:blip r:embed="rId3">
            <a:alphaModFix/>
          </a:blip>
          <a:stretch>
            <a:fillRect/>
          </a:stretch>
        </p:blipFill>
        <p:spPr>
          <a:xfrm>
            <a:off x="1765200" y="1947250"/>
            <a:ext cx="5943600" cy="2066925"/>
          </a:xfrm>
          <a:prstGeom prst="rect">
            <a:avLst/>
          </a:prstGeom>
          <a:noFill/>
          <a:ln>
            <a:noFill/>
          </a:ln>
        </p:spPr>
      </p:pic>
      <p:sp>
        <p:nvSpPr>
          <p:cNvPr id="542" name="Google Shape;542;p63"/>
          <p:cNvSpPr txBox="1"/>
          <p:nvPr/>
        </p:nvSpPr>
        <p:spPr>
          <a:xfrm>
            <a:off x="1883700" y="1119500"/>
            <a:ext cx="487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7"/>
          <p:cNvSpPr txBox="1"/>
          <p:nvPr>
            <p:ph type="title"/>
          </p:nvPr>
        </p:nvSpPr>
        <p:spPr>
          <a:xfrm>
            <a:off x="571800" y="2196700"/>
            <a:ext cx="7123200" cy="9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Buyer </a:t>
            </a:r>
            <a:r>
              <a:rPr lang="en"/>
              <a:t>Acquisition</a:t>
            </a:r>
            <a:endParaRPr/>
          </a:p>
        </p:txBody>
      </p:sp>
      <p:sp>
        <p:nvSpPr>
          <p:cNvPr id="297" name="Google Shape;297;p37"/>
          <p:cNvSpPr txBox="1"/>
          <p:nvPr>
            <p:ph idx="2" type="title"/>
          </p:nvPr>
        </p:nvSpPr>
        <p:spPr>
          <a:xfrm>
            <a:off x="5696712" y="-118872"/>
            <a:ext cx="3575400" cy="5385900"/>
          </a:xfrm>
          <a:prstGeom prst="rect">
            <a:avLst/>
          </a:prstGeom>
        </p:spPr>
        <p:txBody>
          <a:bodyPr anchorCtr="0" anchor="b" bIns="0" lIns="0" spcFirstLastPara="1" rIns="365750" wrap="square" tIns="0">
            <a:normAutofit/>
          </a:bodyPr>
          <a:lstStyle/>
          <a:p>
            <a:pPr indent="0" lvl="0" marL="0" rtl="0" algn="r">
              <a:spcBef>
                <a:spcPts val="0"/>
              </a:spcBef>
              <a:spcAft>
                <a:spcPts val="0"/>
              </a:spcAft>
              <a:buNone/>
            </a:pPr>
            <a:r>
              <a:rPr lang="en"/>
              <a:t>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8"/>
          <p:cNvSpPr txBox="1"/>
          <p:nvPr>
            <p:ph type="title"/>
          </p:nvPr>
        </p:nvSpPr>
        <p:spPr>
          <a:xfrm>
            <a:off x="469550" y="368700"/>
            <a:ext cx="3730800" cy="72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accent1"/>
                </a:solidFill>
              </a:rPr>
              <a:t>Buyer Acquisi</a:t>
            </a:r>
            <a:r>
              <a:rPr lang="en" sz="3000">
                <a:solidFill>
                  <a:schemeClr val="accent1"/>
                </a:solidFill>
              </a:rPr>
              <a:t>t</a:t>
            </a:r>
            <a:r>
              <a:rPr lang="en" sz="3000">
                <a:solidFill>
                  <a:schemeClr val="accent1"/>
                </a:solidFill>
              </a:rPr>
              <a:t>ion</a:t>
            </a:r>
            <a:endParaRPr sz="3000">
              <a:solidFill>
                <a:schemeClr val="accent1"/>
              </a:solidFill>
            </a:endParaRPr>
          </a:p>
        </p:txBody>
      </p:sp>
      <p:sp>
        <p:nvSpPr>
          <p:cNvPr id="303" name="Google Shape;303;p38"/>
          <p:cNvSpPr txBox="1"/>
          <p:nvPr>
            <p:ph idx="2" type="body"/>
          </p:nvPr>
        </p:nvSpPr>
        <p:spPr>
          <a:xfrm>
            <a:off x="5029475" y="659300"/>
            <a:ext cx="3727800" cy="321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t>The online mattress market is booming, and at Wayfair, we need to stay ahead of the curve. </a:t>
            </a:r>
            <a:endParaRPr b="1" sz="1800"/>
          </a:p>
          <a:p>
            <a:pPr indent="0" lvl="0" marL="0" rtl="0" algn="l">
              <a:spcBef>
                <a:spcPts val="0"/>
              </a:spcBef>
              <a:spcAft>
                <a:spcPts val="0"/>
              </a:spcAft>
              <a:buNone/>
            </a:pPr>
            <a:r>
              <a:t/>
            </a:r>
            <a:endParaRPr b="1" sz="1800">
              <a:solidFill>
                <a:schemeClr val="accent1"/>
              </a:solidFill>
            </a:endParaRPr>
          </a:p>
          <a:p>
            <a:pPr indent="0" lvl="0" marL="0" rtl="0" algn="l">
              <a:spcBef>
                <a:spcPts val="0"/>
              </a:spcBef>
              <a:spcAft>
                <a:spcPts val="0"/>
              </a:spcAft>
              <a:buNone/>
            </a:pPr>
            <a:r>
              <a:rPr b="1" lang="en" sz="1800">
                <a:solidFill>
                  <a:schemeClr val="accent1"/>
                </a:solidFill>
              </a:rPr>
              <a:t>Our goal?</a:t>
            </a:r>
            <a:r>
              <a:rPr b="1" lang="en" sz="1800"/>
              <a:t> Partner with a mattress supplier who complements our strengths and aligns with our company goals.</a:t>
            </a:r>
            <a:endParaRPr sz="2000"/>
          </a:p>
        </p:txBody>
      </p:sp>
      <p:pic>
        <p:nvPicPr>
          <p:cNvPr id="304" name="Google Shape;304;p38"/>
          <p:cNvPicPr preferRelativeResize="0"/>
          <p:nvPr/>
        </p:nvPicPr>
        <p:blipFill>
          <a:blip r:embed="rId3">
            <a:alphaModFix/>
          </a:blip>
          <a:stretch>
            <a:fillRect/>
          </a:stretch>
        </p:blipFill>
        <p:spPr>
          <a:xfrm>
            <a:off x="555800" y="1718975"/>
            <a:ext cx="3445249" cy="21515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9"/>
          <p:cNvSpPr txBox="1"/>
          <p:nvPr>
            <p:ph type="title"/>
          </p:nvPr>
        </p:nvSpPr>
        <p:spPr>
          <a:xfrm>
            <a:off x="5330750" y="368700"/>
            <a:ext cx="3343800" cy="116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accent1"/>
                </a:solidFill>
              </a:rPr>
              <a:t>Finding The Right Fit</a:t>
            </a:r>
            <a:endParaRPr sz="3000">
              <a:solidFill>
                <a:schemeClr val="accent1"/>
              </a:solidFill>
            </a:endParaRPr>
          </a:p>
        </p:txBody>
      </p:sp>
      <p:sp>
        <p:nvSpPr>
          <p:cNvPr id="310" name="Google Shape;310;p39"/>
          <p:cNvSpPr txBox="1"/>
          <p:nvPr>
            <p:ph idx="2" type="body"/>
          </p:nvPr>
        </p:nvSpPr>
        <p:spPr>
          <a:xfrm>
            <a:off x="402325" y="252000"/>
            <a:ext cx="3791100" cy="42057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 sz="1200">
                <a:solidFill>
                  <a:srgbClr val="000000"/>
                </a:solidFill>
              </a:rPr>
              <a:t>Before attending the Las Vegas Trade Show, we prepped some </a:t>
            </a:r>
            <a:r>
              <a:rPr b="1" lang="en" sz="1200">
                <a:solidFill>
                  <a:schemeClr val="accent1"/>
                </a:solidFill>
              </a:rPr>
              <a:t>key questions</a:t>
            </a:r>
            <a:r>
              <a:rPr b="1" lang="en" sz="1200">
                <a:solidFill>
                  <a:srgbClr val="000000"/>
                </a:solidFill>
              </a:rPr>
              <a:t> to ask potential suppliers:</a:t>
            </a:r>
            <a:endParaRPr b="1" sz="1200">
              <a:solidFill>
                <a:srgbClr val="000000"/>
              </a:solidFill>
            </a:endParaRPr>
          </a:p>
          <a:p>
            <a:pPr indent="-304800" lvl="0" marL="457200" rtl="0" algn="l">
              <a:lnSpc>
                <a:spcPct val="115000"/>
              </a:lnSpc>
              <a:spcBef>
                <a:spcPts val="1200"/>
              </a:spcBef>
              <a:spcAft>
                <a:spcPts val="0"/>
              </a:spcAft>
              <a:buClr>
                <a:srgbClr val="000000"/>
              </a:buClr>
              <a:buSzPts val="1200"/>
              <a:buFont typeface="Poppins"/>
              <a:buChar char="●"/>
            </a:pPr>
            <a:r>
              <a:rPr b="1" lang="en" sz="1200">
                <a:solidFill>
                  <a:srgbClr val="000000"/>
                </a:solidFill>
              </a:rPr>
              <a:t>Can you describe your company's online presence such as the ways you promote and sell your products?</a:t>
            </a:r>
            <a:endParaRPr b="1" sz="1200">
              <a:solidFill>
                <a:srgbClr val="000000"/>
              </a:solidFill>
            </a:endParaRPr>
          </a:p>
          <a:p>
            <a:pPr indent="-304800" lvl="0" marL="457200" rtl="0" algn="l">
              <a:lnSpc>
                <a:spcPct val="115000"/>
              </a:lnSpc>
              <a:spcBef>
                <a:spcPts val="0"/>
              </a:spcBef>
              <a:spcAft>
                <a:spcPts val="0"/>
              </a:spcAft>
              <a:buClr>
                <a:schemeClr val="accent1"/>
              </a:buClr>
              <a:buSzPts val="1200"/>
              <a:buFont typeface="Poppins"/>
              <a:buChar char="●"/>
            </a:pPr>
            <a:r>
              <a:rPr b="1" lang="en" sz="1200">
                <a:solidFill>
                  <a:schemeClr val="accent1"/>
                </a:solidFill>
              </a:rPr>
              <a:t>To ensure efficient delivery times, can you elaborate on your warehouse network across the country?</a:t>
            </a:r>
            <a:endParaRPr b="1" sz="1200">
              <a:solidFill>
                <a:schemeClr val="accent1"/>
              </a:solidFill>
            </a:endParaRPr>
          </a:p>
          <a:p>
            <a:pPr indent="-304800" lvl="0" marL="457200" rtl="0" algn="l">
              <a:lnSpc>
                <a:spcPct val="115000"/>
              </a:lnSpc>
              <a:spcBef>
                <a:spcPts val="0"/>
              </a:spcBef>
              <a:spcAft>
                <a:spcPts val="0"/>
              </a:spcAft>
              <a:buClr>
                <a:srgbClr val="000000"/>
              </a:buClr>
              <a:buSzPts val="1200"/>
              <a:buFont typeface="Poppins"/>
              <a:buChar char="●"/>
            </a:pPr>
            <a:r>
              <a:rPr b="1" lang="en" sz="1200">
                <a:solidFill>
                  <a:srgbClr val="000000"/>
                </a:solidFill>
              </a:rPr>
              <a:t>What measures do you take to ensure the quality of your packing materials and the associated costs of packaging for orders?</a:t>
            </a:r>
            <a:endParaRPr b="1" sz="1200">
              <a:solidFill>
                <a:srgbClr val="000000"/>
              </a:solidFill>
            </a:endParaRPr>
          </a:p>
          <a:p>
            <a:pPr indent="-304800" lvl="0" marL="457200" rtl="0" algn="l">
              <a:lnSpc>
                <a:spcPct val="115000"/>
              </a:lnSpc>
              <a:spcBef>
                <a:spcPts val="0"/>
              </a:spcBef>
              <a:spcAft>
                <a:spcPts val="0"/>
              </a:spcAft>
              <a:buClr>
                <a:schemeClr val="accent1"/>
              </a:buClr>
              <a:buSzPts val="1200"/>
              <a:buFont typeface="Poppins"/>
              <a:buChar char="●"/>
            </a:pPr>
            <a:r>
              <a:rPr b="1" lang="en" sz="1200">
                <a:solidFill>
                  <a:schemeClr val="accent1"/>
                </a:solidFill>
              </a:rPr>
              <a:t>What delivery methods do you offer for your products and are there options for expedited shipping or specific carrier preferences?</a:t>
            </a:r>
            <a:endParaRPr b="1" sz="1200">
              <a:solidFill>
                <a:schemeClr val="accent1"/>
              </a:solidFill>
            </a:endParaRPr>
          </a:p>
        </p:txBody>
      </p:sp>
      <p:pic>
        <p:nvPicPr>
          <p:cNvPr id="311" name="Google Shape;311;p39"/>
          <p:cNvPicPr preferRelativeResize="0"/>
          <p:nvPr/>
        </p:nvPicPr>
        <p:blipFill>
          <a:blip r:embed="rId3">
            <a:alphaModFix/>
          </a:blip>
          <a:stretch>
            <a:fillRect/>
          </a:stretch>
        </p:blipFill>
        <p:spPr>
          <a:xfrm>
            <a:off x="6034072" y="1828195"/>
            <a:ext cx="1937154" cy="1937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0"/>
          <p:cNvSpPr txBox="1"/>
          <p:nvPr>
            <p:ph idx="3" type="body"/>
          </p:nvPr>
        </p:nvSpPr>
        <p:spPr>
          <a:xfrm>
            <a:off x="572100" y="2116200"/>
            <a:ext cx="2764500" cy="234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Ship Speed: </a:t>
            </a:r>
            <a:r>
              <a:rPr lang="en" sz="1500"/>
              <a:t>Small Package</a:t>
            </a:r>
            <a:endParaRPr sz="1500"/>
          </a:p>
          <a:p>
            <a:pPr indent="0" lvl="0" marL="0" rtl="0" algn="l">
              <a:spcBef>
                <a:spcPts val="0"/>
              </a:spcBef>
              <a:spcAft>
                <a:spcPts val="0"/>
              </a:spcAft>
              <a:buNone/>
            </a:pPr>
            <a:r>
              <a:t/>
            </a:r>
            <a:endParaRPr sz="1500">
              <a:solidFill>
                <a:srgbClr val="000000"/>
              </a:solidFill>
            </a:endParaRPr>
          </a:p>
          <a:p>
            <a:pPr indent="0" lvl="0" marL="0" rtl="0" algn="l">
              <a:spcBef>
                <a:spcPts val="0"/>
              </a:spcBef>
              <a:spcAft>
                <a:spcPts val="0"/>
              </a:spcAft>
              <a:buNone/>
            </a:pPr>
            <a:r>
              <a:rPr lang="en" sz="1500">
                <a:solidFill>
                  <a:srgbClr val="000000"/>
                </a:solidFill>
              </a:rPr>
              <a:t># Units Sold: 1575</a:t>
            </a:r>
            <a:endParaRPr sz="1500">
              <a:solidFill>
                <a:srgbClr val="000000"/>
              </a:solidFill>
            </a:endParaRPr>
          </a:p>
          <a:p>
            <a:pPr indent="0" lvl="0" marL="0" rtl="0" algn="l">
              <a:spcBef>
                <a:spcPts val="0"/>
              </a:spcBef>
              <a:spcAft>
                <a:spcPts val="0"/>
              </a:spcAft>
              <a:buNone/>
            </a:pPr>
            <a:r>
              <a:t/>
            </a:r>
            <a:endParaRPr sz="15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rPr lang="en" sz="1500">
                <a:solidFill>
                  <a:schemeClr val="lt1"/>
                </a:solidFill>
                <a:highlight>
                  <a:schemeClr val="accent1"/>
                </a:highlight>
                <a:latin typeface="Poppins Medium"/>
                <a:ea typeface="Poppins Medium"/>
                <a:cs typeface="Poppins Medium"/>
                <a:sym typeface="Poppins Medium"/>
              </a:rPr>
              <a:t>Lead Times: 48 Hours</a:t>
            </a:r>
            <a:endParaRPr sz="1500">
              <a:solidFill>
                <a:schemeClr val="lt1"/>
              </a:solidFill>
              <a:highlight>
                <a:schemeClr val="accent1"/>
              </a:highlight>
              <a:latin typeface="Poppins Medium"/>
              <a:ea typeface="Poppins Medium"/>
              <a:cs typeface="Poppins Medium"/>
              <a:sym typeface="Poppins Medium"/>
            </a:endParaRPr>
          </a:p>
          <a:p>
            <a:pPr indent="0" lvl="0" marL="0" rtl="0" algn="l">
              <a:spcBef>
                <a:spcPts val="0"/>
              </a:spcBef>
              <a:spcAft>
                <a:spcPts val="0"/>
              </a:spcAft>
              <a:buNone/>
            </a:pPr>
            <a:r>
              <a:t/>
            </a:r>
            <a:endParaRPr sz="15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rPr lang="en" sz="1500">
                <a:solidFill>
                  <a:schemeClr val="lt1"/>
                </a:solidFill>
                <a:highlight>
                  <a:schemeClr val="accent1"/>
                </a:highlight>
                <a:latin typeface="Poppins Medium"/>
                <a:ea typeface="Poppins Medium"/>
                <a:cs typeface="Poppins Medium"/>
                <a:sym typeface="Poppins Medium"/>
              </a:rPr>
              <a:t>Gross Margin in $: 54,219.375</a:t>
            </a:r>
            <a:endParaRPr sz="1500">
              <a:solidFill>
                <a:schemeClr val="lt1"/>
              </a:solidFill>
              <a:highlight>
                <a:schemeClr val="accent1"/>
              </a:highlight>
              <a:latin typeface="Poppins Medium"/>
              <a:ea typeface="Poppins Medium"/>
              <a:cs typeface="Poppins Medium"/>
              <a:sym typeface="Poppins Medium"/>
            </a:endParaRPr>
          </a:p>
          <a:p>
            <a:pPr indent="0" lvl="0" marL="0" rtl="0" algn="l">
              <a:spcBef>
                <a:spcPts val="0"/>
              </a:spcBef>
              <a:spcAft>
                <a:spcPts val="0"/>
              </a:spcAft>
              <a:buNone/>
            </a:pPr>
            <a:r>
              <a:t/>
            </a:r>
            <a:endParaRPr sz="1500">
              <a:solidFill>
                <a:srgbClr val="000000"/>
              </a:solidFill>
            </a:endParaRPr>
          </a:p>
          <a:p>
            <a:pPr indent="0" lvl="0" marL="0" rtl="0" algn="l">
              <a:spcBef>
                <a:spcPts val="0"/>
              </a:spcBef>
              <a:spcAft>
                <a:spcPts val="0"/>
              </a:spcAft>
              <a:buNone/>
            </a:pPr>
            <a:r>
              <a:t/>
            </a:r>
            <a:endParaRPr sz="1500">
              <a:solidFill>
                <a:srgbClr val="000000"/>
              </a:solidFill>
            </a:endParaRPr>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
        <p:nvSpPr>
          <p:cNvPr id="317" name="Google Shape;317;p40"/>
          <p:cNvSpPr txBox="1"/>
          <p:nvPr>
            <p:ph idx="6" type="title"/>
          </p:nvPr>
        </p:nvSpPr>
        <p:spPr>
          <a:xfrm>
            <a:off x="671100" y="1489900"/>
            <a:ext cx="2566500" cy="24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Supplier G</a:t>
            </a:r>
            <a:endParaRPr sz="2000"/>
          </a:p>
        </p:txBody>
      </p:sp>
      <p:sp>
        <p:nvSpPr>
          <p:cNvPr id="318" name="Google Shape;318;p40"/>
          <p:cNvSpPr txBox="1"/>
          <p:nvPr>
            <p:ph idx="3" type="body"/>
          </p:nvPr>
        </p:nvSpPr>
        <p:spPr>
          <a:xfrm>
            <a:off x="5951700" y="2169100"/>
            <a:ext cx="2764500" cy="234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Ship Speed: Small Package</a:t>
            </a:r>
            <a:endParaRPr sz="1500"/>
          </a:p>
          <a:p>
            <a:pPr indent="0" lvl="0" marL="0" rtl="0" algn="l">
              <a:spcBef>
                <a:spcPts val="0"/>
              </a:spcBef>
              <a:spcAft>
                <a:spcPts val="0"/>
              </a:spcAft>
              <a:buNone/>
            </a:pPr>
            <a:r>
              <a:t/>
            </a:r>
            <a:endParaRPr sz="1500">
              <a:solidFill>
                <a:srgbClr val="000000"/>
              </a:solidFill>
            </a:endParaRPr>
          </a:p>
          <a:p>
            <a:pPr indent="0" lvl="0" marL="0" rtl="0" algn="l">
              <a:spcBef>
                <a:spcPts val="0"/>
              </a:spcBef>
              <a:spcAft>
                <a:spcPts val="0"/>
              </a:spcAft>
              <a:buNone/>
            </a:pPr>
            <a:r>
              <a:rPr lang="en" sz="1500">
                <a:solidFill>
                  <a:srgbClr val="000000"/>
                </a:solidFill>
              </a:rPr>
              <a:t># Units Sold: 2750</a:t>
            </a:r>
            <a:endParaRPr sz="1500">
              <a:solidFill>
                <a:srgbClr val="000000"/>
              </a:solidFill>
            </a:endParaRPr>
          </a:p>
          <a:p>
            <a:pPr indent="0" lvl="0" marL="0" rtl="0" algn="l">
              <a:spcBef>
                <a:spcPts val="0"/>
              </a:spcBef>
              <a:spcAft>
                <a:spcPts val="0"/>
              </a:spcAft>
              <a:buNone/>
            </a:pPr>
            <a:r>
              <a:t/>
            </a:r>
            <a:endParaRPr sz="1500">
              <a:solidFill>
                <a:srgbClr val="000000"/>
              </a:solidFill>
              <a:latin typeface="Poppins Medium"/>
              <a:ea typeface="Poppins Medium"/>
              <a:cs typeface="Poppins Medium"/>
              <a:sym typeface="Poppins Medium"/>
            </a:endParaRPr>
          </a:p>
          <a:p>
            <a:pPr indent="0" lvl="0" marL="0" rtl="0" algn="l">
              <a:spcBef>
                <a:spcPts val="0"/>
              </a:spcBef>
              <a:spcAft>
                <a:spcPts val="0"/>
              </a:spcAft>
              <a:buNone/>
            </a:pPr>
            <a:r>
              <a:rPr lang="en" sz="1500">
                <a:solidFill>
                  <a:schemeClr val="lt1"/>
                </a:solidFill>
                <a:highlight>
                  <a:schemeClr val="accent1"/>
                </a:highlight>
                <a:latin typeface="Poppins Medium"/>
                <a:ea typeface="Poppins Medium"/>
                <a:cs typeface="Poppins Medium"/>
                <a:sym typeface="Poppins Medium"/>
              </a:rPr>
              <a:t>Lead Times:  2 - 3 Weeks</a:t>
            </a:r>
            <a:endParaRPr sz="1500">
              <a:solidFill>
                <a:schemeClr val="lt1"/>
              </a:solidFill>
              <a:highlight>
                <a:schemeClr val="accent1"/>
              </a:highlight>
              <a:latin typeface="Poppins Medium"/>
              <a:ea typeface="Poppins Medium"/>
              <a:cs typeface="Poppins Medium"/>
              <a:sym typeface="Poppins Medium"/>
            </a:endParaRPr>
          </a:p>
          <a:p>
            <a:pPr indent="0" lvl="0" marL="0" rtl="0" algn="l">
              <a:spcBef>
                <a:spcPts val="0"/>
              </a:spcBef>
              <a:spcAft>
                <a:spcPts val="0"/>
              </a:spcAft>
              <a:buNone/>
            </a:pPr>
            <a:r>
              <a:t/>
            </a:r>
            <a:endParaRPr sz="1500">
              <a:solidFill>
                <a:schemeClr val="lt1"/>
              </a:solidFill>
              <a:highlight>
                <a:schemeClr val="accent1"/>
              </a:highlight>
              <a:latin typeface="Poppins Medium"/>
              <a:ea typeface="Poppins Medium"/>
              <a:cs typeface="Poppins Medium"/>
              <a:sym typeface="Poppins Medium"/>
            </a:endParaRPr>
          </a:p>
          <a:p>
            <a:pPr indent="0" lvl="0" marL="0" rtl="0" algn="l">
              <a:spcBef>
                <a:spcPts val="0"/>
              </a:spcBef>
              <a:spcAft>
                <a:spcPts val="0"/>
              </a:spcAft>
              <a:buNone/>
            </a:pPr>
            <a:r>
              <a:rPr lang="en" sz="1500">
                <a:solidFill>
                  <a:schemeClr val="lt1"/>
                </a:solidFill>
                <a:highlight>
                  <a:schemeClr val="accent1"/>
                </a:highlight>
                <a:latin typeface="Poppins Medium"/>
                <a:ea typeface="Poppins Medium"/>
                <a:cs typeface="Poppins Medium"/>
                <a:sym typeface="Poppins Medium"/>
              </a:rPr>
              <a:t>Gross Margin in $: 69,925</a:t>
            </a:r>
            <a:endParaRPr sz="1500">
              <a:solidFill>
                <a:schemeClr val="lt1"/>
              </a:solidFill>
              <a:highlight>
                <a:schemeClr val="accent1"/>
              </a:highlight>
              <a:latin typeface="Poppins Medium"/>
              <a:ea typeface="Poppins Medium"/>
              <a:cs typeface="Poppins Medium"/>
              <a:sym typeface="Poppins Medium"/>
            </a:endParaRPr>
          </a:p>
          <a:p>
            <a:pPr indent="0" lvl="0" marL="0" rtl="0" algn="l">
              <a:spcBef>
                <a:spcPts val="0"/>
              </a:spcBef>
              <a:spcAft>
                <a:spcPts val="0"/>
              </a:spcAft>
              <a:buNone/>
            </a:pPr>
            <a:r>
              <a:t/>
            </a:r>
            <a:endParaRPr sz="1500">
              <a:solidFill>
                <a:schemeClr val="lt1"/>
              </a:solidFill>
              <a:highlight>
                <a:schemeClr val="accent1"/>
              </a:highlight>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rgbClr val="000000"/>
              </a:solidFill>
            </a:endParaRPr>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
        <p:nvSpPr>
          <p:cNvPr id="319" name="Google Shape;319;p40"/>
          <p:cNvSpPr txBox="1"/>
          <p:nvPr>
            <p:ph idx="6" type="title"/>
          </p:nvPr>
        </p:nvSpPr>
        <p:spPr>
          <a:xfrm>
            <a:off x="6050700" y="1474700"/>
            <a:ext cx="2566500" cy="24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Supplier E</a:t>
            </a:r>
            <a:endParaRPr sz="2000"/>
          </a:p>
        </p:txBody>
      </p:sp>
      <p:sp>
        <p:nvSpPr>
          <p:cNvPr id="320" name="Google Shape;320;p40"/>
          <p:cNvSpPr txBox="1"/>
          <p:nvPr>
            <p:ph idx="6" type="title"/>
          </p:nvPr>
        </p:nvSpPr>
        <p:spPr>
          <a:xfrm>
            <a:off x="3947100" y="2265725"/>
            <a:ext cx="1249800" cy="98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VS</a:t>
            </a:r>
            <a:endParaRPr sz="5000"/>
          </a:p>
        </p:txBody>
      </p:sp>
      <p:sp>
        <p:nvSpPr>
          <p:cNvPr id="321" name="Google Shape;321;p40"/>
          <p:cNvSpPr txBox="1"/>
          <p:nvPr>
            <p:ph type="title"/>
          </p:nvPr>
        </p:nvSpPr>
        <p:spPr>
          <a:xfrm>
            <a:off x="1948950" y="258000"/>
            <a:ext cx="5390400" cy="770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solidFill>
                  <a:schemeClr val="accent1"/>
                </a:solidFill>
              </a:rPr>
              <a:t>Choosing Our Champion</a:t>
            </a:r>
            <a:endParaRPr sz="3000">
              <a:solidFill>
                <a:schemeClr val="accent1"/>
              </a:solidFill>
            </a:endParaRPr>
          </a:p>
        </p:txBody>
      </p:sp>
      <p:pic>
        <p:nvPicPr>
          <p:cNvPr id="322" name="Google Shape;322;p40"/>
          <p:cNvPicPr preferRelativeResize="0"/>
          <p:nvPr/>
        </p:nvPicPr>
        <p:blipFill>
          <a:blip r:embed="rId3">
            <a:alphaModFix/>
          </a:blip>
          <a:stretch>
            <a:fillRect/>
          </a:stretch>
        </p:blipFill>
        <p:spPr>
          <a:xfrm>
            <a:off x="7429224" y="258011"/>
            <a:ext cx="694925" cy="694925"/>
          </a:xfrm>
          <a:prstGeom prst="rect">
            <a:avLst/>
          </a:prstGeom>
          <a:noFill/>
          <a:ln>
            <a:noFill/>
          </a:ln>
        </p:spPr>
      </p:pic>
      <p:pic>
        <p:nvPicPr>
          <p:cNvPr id="323" name="Google Shape;323;p40"/>
          <p:cNvPicPr preferRelativeResize="0"/>
          <p:nvPr/>
        </p:nvPicPr>
        <p:blipFill>
          <a:blip r:embed="rId3">
            <a:alphaModFix/>
          </a:blip>
          <a:stretch>
            <a:fillRect/>
          </a:stretch>
        </p:blipFill>
        <p:spPr>
          <a:xfrm flipH="1">
            <a:off x="1164149" y="295899"/>
            <a:ext cx="694925" cy="694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1"/>
          <p:cNvSpPr txBox="1"/>
          <p:nvPr>
            <p:ph type="title"/>
          </p:nvPr>
        </p:nvSpPr>
        <p:spPr>
          <a:xfrm>
            <a:off x="516150" y="344400"/>
            <a:ext cx="8111700" cy="445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solidFill>
                  <a:schemeClr val="accent1"/>
                </a:solidFill>
              </a:rPr>
              <a:t>⭐ Supplier G</a:t>
            </a:r>
            <a:endParaRPr sz="3000">
              <a:solidFill>
                <a:schemeClr val="accent1"/>
              </a:solidFill>
            </a:endParaRPr>
          </a:p>
          <a:p>
            <a:pPr indent="0" lvl="0" marL="0" rtl="0" algn="l">
              <a:spcBef>
                <a:spcPts val="0"/>
              </a:spcBef>
              <a:spcAft>
                <a:spcPts val="0"/>
              </a:spcAft>
              <a:buNone/>
            </a:pPr>
            <a:r>
              <a:t/>
            </a:r>
            <a:endParaRPr sz="3000">
              <a:solidFill>
                <a:schemeClr val="accent1"/>
              </a:solidFill>
            </a:endParaRPr>
          </a:p>
          <a:p>
            <a:pPr indent="0" lvl="0" marL="0" rtl="0" algn="l">
              <a:spcBef>
                <a:spcPts val="0"/>
              </a:spcBef>
              <a:spcAft>
                <a:spcPts val="0"/>
              </a:spcAft>
              <a:buNone/>
            </a:pPr>
            <a:r>
              <a:rPr b="0" lang="en" sz="1500">
                <a:solidFill>
                  <a:srgbClr val="000000"/>
                </a:solidFill>
              </a:rPr>
              <a:t>As Wayfair, one of the largest online home furnishing retail stores in the US, we need to do our best to </a:t>
            </a:r>
            <a:r>
              <a:rPr lang="en" sz="1500">
                <a:solidFill>
                  <a:schemeClr val="accent1"/>
                </a:solidFill>
                <a:latin typeface="Montserrat"/>
                <a:ea typeface="Montserrat"/>
                <a:cs typeface="Montserrat"/>
                <a:sym typeface="Montserrat"/>
              </a:rPr>
              <a:t>deliver products to our customers successfully on the 1st try.</a:t>
            </a:r>
            <a:endParaRPr sz="1500">
              <a:solidFill>
                <a:schemeClr val="accent1"/>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accent1"/>
              </a:solidFill>
              <a:latin typeface="Montserrat"/>
              <a:ea typeface="Montserrat"/>
              <a:cs typeface="Montserrat"/>
              <a:sym typeface="Montserrat"/>
            </a:endParaRPr>
          </a:p>
          <a:p>
            <a:pPr indent="0" lvl="0" marL="0" rtl="0" algn="l">
              <a:spcBef>
                <a:spcPts val="0"/>
              </a:spcBef>
              <a:spcAft>
                <a:spcPts val="0"/>
              </a:spcAft>
              <a:buNone/>
            </a:pPr>
            <a:r>
              <a:t/>
            </a:r>
            <a:endParaRPr b="0" sz="1100">
              <a:solidFill>
                <a:srgbClr val="000000"/>
              </a:solidFill>
            </a:endParaRPr>
          </a:p>
          <a:p>
            <a:pPr indent="-311150" lvl="0" marL="457200" rtl="0" algn="l">
              <a:spcBef>
                <a:spcPts val="0"/>
              </a:spcBef>
              <a:spcAft>
                <a:spcPts val="0"/>
              </a:spcAft>
              <a:buClr>
                <a:srgbClr val="000000"/>
              </a:buClr>
              <a:buSzPts val="1300"/>
              <a:buFont typeface="Montserrat Medium"/>
              <a:buChar char="●"/>
            </a:pPr>
            <a:r>
              <a:rPr b="0" lang="en" sz="1300">
                <a:solidFill>
                  <a:srgbClr val="000000"/>
                </a:solidFill>
              </a:rPr>
              <a:t>SHORT TERM - Loss of profit</a:t>
            </a:r>
            <a:endParaRPr b="0" sz="1300">
              <a:solidFill>
                <a:srgbClr val="000000"/>
              </a:solidFill>
            </a:endParaRPr>
          </a:p>
          <a:p>
            <a:pPr indent="-311150" lvl="0" marL="457200" rtl="0" algn="l">
              <a:spcBef>
                <a:spcPts val="0"/>
              </a:spcBef>
              <a:spcAft>
                <a:spcPts val="0"/>
              </a:spcAft>
              <a:buClr>
                <a:srgbClr val="000000"/>
              </a:buClr>
              <a:buSzPts val="1300"/>
              <a:buFont typeface="Montserrat"/>
              <a:buChar char="●"/>
            </a:pPr>
            <a:r>
              <a:rPr lang="en" sz="1300">
                <a:solidFill>
                  <a:srgbClr val="000000"/>
                </a:solidFill>
                <a:latin typeface="Montserrat"/>
                <a:ea typeface="Montserrat"/>
                <a:cs typeface="Montserrat"/>
                <a:sym typeface="Montserrat"/>
              </a:rPr>
              <a:t>LONG TERM - Supplier G would give faster lead time and shipping time (48 hours!), leads to improved customer satisfaction and brand reputation.</a:t>
            </a:r>
            <a:endParaRPr sz="1300">
              <a:solidFill>
                <a:srgbClr val="000000"/>
              </a:solidFill>
              <a:latin typeface="Montserrat"/>
              <a:ea typeface="Montserrat"/>
              <a:cs typeface="Montserrat"/>
              <a:sym typeface="Montserrat"/>
            </a:endParaRPr>
          </a:p>
          <a:p>
            <a:pPr indent="0" lvl="0" marL="457200" rtl="0" algn="l">
              <a:spcBef>
                <a:spcPts val="0"/>
              </a:spcBef>
              <a:spcAft>
                <a:spcPts val="0"/>
              </a:spcAft>
              <a:buNone/>
            </a:pPr>
            <a:r>
              <a:t/>
            </a:r>
            <a:endParaRPr b="0" sz="1300">
              <a:solidFill>
                <a:srgbClr val="000000"/>
              </a:solidFill>
            </a:endParaRPr>
          </a:p>
          <a:p>
            <a:pPr indent="0" lvl="0" marL="0" rtl="0" algn="l">
              <a:spcBef>
                <a:spcPts val="0"/>
              </a:spcBef>
              <a:spcAft>
                <a:spcPts val="0"/>
              </a:spcAft>
              <a:buNone/>
            </a:pPr>
            <a:r>
              <a:t/>
            </a:r>
            <a:endParaRPr b="0" sz="1300">
              <a:solidFill>
                <a:srgbClr val="000000"/>
              </a:solidFill>
            </a:endParaRPr>
          </a:p>
          <a:p>
            <a:pPr indent="0" lvl="0" marL="0" rtl="0" algn="l">
              <a:spcBef>
                <a:spcPts val="0"/>
              </a:spcBef>
              <a:spcAft>
                <a:spcPts val="0"/>
              </a:spcAft>
              <a:buNone/>
            </a:pPr>
            <a:r>
              <a:rPr lang="en" sz="1600">
                <a:solidFill>
                  <a:schemeClr val="accent1"/>
                </a:solidFill>
                <a:latin typeface="Montserrat"/>
                <a:ea typeface="Montserrat"/>
                <a:cs typeface="Montserrat"/>
                <a:sym typeface="Montserrat"/>
              </a:rPr>
              <a:t>PEOPLE PRINCIPLES</a:t>
            </a:r>
            <a:endParaRPr sz="1600">
              <a:solidFill>
                <a:schemeClr val="accent1"/>
              </a:solidFill>
              <a:latin typeface="Montserrat"/>
              <a:ea typeface="Montserrat"/>
              <a:cs typeface="Montserrat"/>
              <a:sym typeface="Montserrat"/>
            </a:endParaRPr>
          </a:p>
          <a:p>
            <a:pPr indent="0" lvl="0" marL="0" rtl="0" algn="l">
              <a:spcBef>
                <a:spcPts val="0"/>
              </a:spcBef>
              <a:spcAft>
                <a:spcPts val="0"/>
              </a:spcAft>
              <a:buNone/>
            </a:pPr>
            <a:r>
              <a:rPr b="0" lang="en" sz="1600">
                <a:solidFill>
                  <a:schemeClr val="accent1"/>
                </a:solidFill>
              </a:rPr>
              <a:t>“Seamless Company Experience”  &gt;&gt;  “Whether your order is big or small, you can expect to get it fast, on time, and just right.”</a:t>
            </a:r>
            <a:endParaRPr b="0" sz="1600">
              <a:solidFill>
                <a:schemeClr val="accent1"/>
              </a:solidFill>
            </a:endParaRPr>
          </a:p>
          <a:p>
            <a:pPr indent="0" lvl="0" marL="0" rtl="0" algn="l">
              <a:spcBef>
                <a:spcPts val="0"/>
              </a:spcBef>
              <a:spcAft>
                <a:spcPts val="0"/>
              </a:spcAft>
              <a:buNone/>
            </a:pPr>
            <a:r>
              <a:t/>
            </a:r>
            <a:endParaRPr b="0" sz="1300">
              <a:solidFill>
                <a:schemeClr val="accent1"/>
              </a:solidFill>
            </a:endParaRPr>
          </a:p>
          <a:p>
            <a:pPr indent="0" lvl="0" marL="0" rtl="0" algn="l">
              <a:spcBef>
                <a:spcPts val="0"/>
              </a:spcBef>
              <a:spcAft>
                <a:spcPts val="0"/>
              </a:spcAft>
              <a:buNone/>
            </a:pPr>
            <a:r>
              <a:t/>
            </a:r>
            <a:endParaRPr sz="1300">
              <a:solidFill>
                <a:schemeClr val="accen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2"/>
          <p:cNvSpPr txBox="1"/>
          <p:nvPr>
            <p:ph type="title"/>
          </p:nvPr>
        </p:nvSpPr>
        <p:spPr>
          <a:xfrm>
            <a:off x="543775" y="2224725"/>
            <a:ext cx="5048100" cy="9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White Labeling</a:t>
            </a:r>
            <a:endParaRPr/>
          </a:p>
        </p:txBody>
      </p:sp>
      <p:sp>
        <p:nvSpPr>
          <p:cNvPr id="334" name="Google Shape;334;p42"/>
          <p:cNvSpPr txBox="1"/>
          <p:nvPr>
            <p:ph idx="2" type="title"/>
          </p:nvPr>
        </p:nvSpPr>
        <p:spPr>
          <a:xfrm>
            <a:off x="5696712" y="-118872"/>
            <a:ext cx="3575400" cy="5385900"/>
          </a:xfrm>
          <a:prstGeom prst="rect">
            <a:avLst/>
          </a:prstGeom>
        </p:spPr>
        <p:txBody>
          <a:bodyPr anchorCtr="0" anchor="b" bIns="0" lIns="0" spcFirstLastPara="1" rIns="365750" wrap="square" tIns="0">
            <a:normAutofit/>
          </a:bodyPr>
          <a:lstStyle/>
          <a:p>
            <a:pPr indent="0" lvl="0" marL="0" rtl="0" algn="r">
              <a:spcBef>
                <a:spcPts val="0"/>
              </a:spcBef>
              <a:spcAft>
                <a:spcPts val="0"/>
              </a:spcAft>
              <a:buNone/>
            </a:pPr>
            <a:r>
              <a:rPr lang="en"/>
              <a:t>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Wayfair Presentation Template 2024">
  <a:themeElements>
    <a:clrScheme name="Simple Light">
      <a:dk1>
        <a:srgbClr val="363038"/>
      </a:dk1>
      <a:lt1>
        <a:srgbClr val="FFFFFF"/>
      </a:lt1>
      <a:dk2>
        <a:srgbClr val="363038"/>
      </a:dk2>
      <a:lt2>
        <a:srgbClr val="F6F0F0"/>
      </a:lt2>
      <a:accent1>
        <a:srgbClr val="7B189F"/>
      </a:accent1>
      <a:accent2>
        <a:srgbClr val="51006A"/>
      </a:accent2>
      <a:accent3>
        <a:srgbClr val="7B189F"/>
      </a:accent3>
      <a:accent4>
        <a:srgbClr val="FAF2FF"/>
      </a:accent4>
      <a:accent5>
        <a:srgbClr val="FAF2FF"/>
      </a:accent5>
      <a:accent6>
        <a:srgbClr val="FAF2FF"/>
      </a:accent6>
      <a:hlink>
        <a:srgbClr val="7B189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